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142" r:id="rId2"/>
    <p:sldId id="22474" r:id="rId3"/>
    <p:sldId id="316" r:id="rId4"/>
    <p:sldId id="2145706289" r:id="rId5"/>
    <p:sldId id="2145706344" r:id="rId6"/>
    <p:sldId id="320" r:id="rId7"/>
    <p:sldId id="256" r:id="rId8"/>
    <p:sldId id="2145706310" r:id="rId9"/>
    <p:sldId id="2145706308" r:id="rId10"/>
    <p:sldId id="2145706342" r:id="rId11"/>
    <p:sldId id="2145" r:id="rId12"/>
    <p:sldId id="2145706292" r:id="rId13"/>
    <p:sldId id="22459" r:id="rId14"/>
    <p:sldId id="280" r:id="rId15"/>
    <p:sldId id="2145706306" r:id="rId16"/>
    <p:sldId id="321" r:id="rId17"/>
    <p:sldId id="322" r:id="rId18"/>
    <p:sldId id="318" r:id="rId19"/>
    <p:sldId id="2145706343" r:id="rId20"/>
    <p:sldId id="2145706300" r:id="rId21"/>
    <p:sldId id="2145706311" r:id="rId22"/>
    <p:sldId id="2145706307" r:id="rId2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tersson.Post Kristina" initials="PK" lastIdx="1" clrIdx="0">
    <p:extLst>
      <p:ext uri="{19B8F6BF-5375-455C-9EA6-DF929625EA0E}">
        <p15:presenceInfo xmlns:p15="http://schemas.microsoft.com/office/powerpoint/2012/main" userId="S-1-5-21-1854288913-523436404-14044502-231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91E032-F981-41B7-B71B-E86D83C5C2A7}" v="35" dt="2024-05-03T07:50:55.1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1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rik Olsson" userId="1d1ad98a-fb50-4ec4-85c2-3b3f0222b6db" providerId="ADAL" clId="{4D91E032-F981-41B7-B71B-E86D83C5C2A7}"/>
    <pc:docChg chg="undo custSel addSld delSld modSld">
      <pc:chgData name="Henrik Olsson" userId="1d1ad98a-fb50-4ec4-85c2-3b3f0222b6db" providerId="ADAL" clId="{4D91E032-F981-41B7-B71B-E86D83C5C2A7}" dt="2024-05-03T07:52:18.851" v="561" actId="1076"/>
      <pc:docMkLst>
        <pc:docMk/>
      </pc:docMkLst>
      <pc:sldChg chg="add del">
        <pc:chgData name="Henrik Olsson" userId="1d1ad98a-fb50-4ec4-85c2-3b3f0222b6db" providerId="ADAL" clId="{4D91E032-F981-41B7-B71B-E86D83C5C2A7}" dt="2024-05-02T07:33:22.002" v="522" actId="2696"/>
        <pc:sldMkLst>
          <pc:docMk/>
          <pc:sldMk cId="1810721907" sldId="256"/>
        </pc:sldMkLst>
      </pc:sldChg>
      <pc:sldChg chg="addSp delSp modSp del mod">
        <pc:chgData name="Henrik Olsson" userId="1d1ad98a-fb50-4ec4-85c2-3b3f0222b6db" providerId="ADAL" clId="{4D91E032-F981-41B7-B71B-E86D83C5C2A7}" dt="2023-12-12T13:12:57.984" v="47" actId="2696"/>
        <pc:sldMkLst>
          <pc:docMk/>
          <pc:sldMk cId="2299159276" sldId="256"/>
        </pc:sldMkLst>
        <pc:picChg chg="add mod">
          <ac:chgData name="Henrik Olsson" userId="1d1ad98a-fb50-4ec4-85c2-3b3f0222b6db" providerId="ADAL" clId="{4D91E032-F981-41B7-B71B-E86D83C5C2A7}" dt="2023-12-12T13:09:59.169" v="36" actId="1076"/>
          <ac:picMkLst>
            <pc:docMk/>
            <pc:sldMk cId="2299159276" sldId="256"/>
            <ac:picMk id="3" creationId="{469E51C0-90A2-B0BF-4834-176A740B63FA}"/>
          </ac:picMkLst>
        </pc:picChg>
        <pc:picChg chg="del mod">
          <ac:chgData name="Henrik Olsson" userId="1d1ad98a-fb50-4ec4-85c2-3b3f0222b6db" providerId="ADAL" clId="{4D91E032-F981-41B7-B71B-E86D83C5C2A7}" dt="2023-12-12T13:08:56.807" v="32" actId="478"/>
          <ac:picMkLst>
            <pc:docMk/>
            <pc:sldMk cId="2299159276" sldId="256"/>
            <ac:picMk id="4" creationId="{4B12125B-CAB1-B4E0-C513-40891A463BF0}"/>
          </ac:picMkLst>
        </pc:picChg>
        <pc:picChg chg="add mod">
          <ac:chgData name="Henrik Olsson" userId="1d1ad98a-fb50-4ec4-85c2-3b3f0222b6db" providerId="ADAL" clId="{4D91E032-F981-41B7-B71B-E86D83C5C2A7}" dt="2023-12-12T13:10:39.338" v="40" actId="1076"/>
          <ac:picMkLst>
            <pc:docMk/>
            <pc:sldMk cId="2299159276" sldId="256"/>
            <ac:picMk id="8" creationId="{12E9DD98-B95F-3112-86B0-6F5A605A75AB}"/>
          </ac:picMkLst>
        </pc:picChg>
      </pc:sldChg>
      <pc:sldChg chg="add del">
        <pc:chgData name="Henrik Olsson" userId="1d1ad98a-fb50-4ec4-85c2-3b3f0222b6db" providerId="ADAL" clId="{4D91E032-F981-41B7-B71B-E86D83C5C2A7}" dt="2023-12-12T13:21:43.673" v="83" actId="2696"/>
        <pc:sldMkLst>
          <pc:docMk/>
          <pc:sldMk cId="3733561538" sldId="256"/>
        </pc:sldMkLst>
      </pc:sldChg>
      <pc:sldChg chg="add">
        <pc:chgData name="Henrik Olsson" userId="1d1ad98a-fb50-4ec4-85c2-3b3f0222b6db" providerId="ADAL" clId="{4D91E032-F981-41B7-B71B-E86D83C5C2A7}" dt="2024-05-02T07:33:25.372" v="523"/>
        <pc:sldMkLst>
          <pc:docMk/>
          <pc:sldMk cId="4146767824" sldId="256"/>
        </pc:sldMkLst>
      </pc:sldChg>
      <pc:sldChg chg="addSp delSp del mod">
        <pc:chgData name="Henrik Olsson" userId="1d1ad98a-fb50-4ec4-85c2-3b3f0222b6db" providerId="ADAL" clId="{4D91E032-F981-41B7-B71B-E86D83C5C2A7}" dt="2023-12-12T13:13:41.616" v="49" actId="47"/>
        <pc:sldMkLst>
          <pc:docMk/>
          <pc:sldMk cId="2119461053" sldId="260"/>
        </pc:sldMkLst>
        <pc:picChg chg="add">
          <ac:chgData name="Henrik Olsson" userId="1d1ad98a-fb50-4ec4-85c2-3b3f0222b6db" providerId="ADAL" clId="{4D91E032-F981-41B7-B71B-E86D83C5C2A7}" dt="2023-09-22T06:44:51.020" v="1" actId="22"/>
          <ac:picMkLst>
            <pc:docMk/>
            <pc:sldMk cId="2119461053" sldId="260"/>
            <ac:picMk id="3" creationId="{BDA94271-4481-0F7C-0A18-A69548EFFB14}"/>
          </ac:picMkLst>
        </pc:picChg>
        <pc:picChg chg="del">
          <ac:chgData name="Henrik Olsson" userId="1d1ad98a-fb50-4ec4-85c2-3b3f0222b6db" providerId="ADAL" clId="{4D91E032-F981-41B7-B71B-E86D83C5C2A7}" dt="2023-09-22T06:44:49.261" v="0" actId="478"/>
          <ac:picMkLst>
            <pc:docMk/>
            <pc:sldMk cId="2119461053" sldId="260"/>
            <ac:picMk id="22" creationId="{35623C16-9E6D-C233-20E4-784706C3DF84}"/>
          </ac:picMkLst>
        </pc:picChg>
      </pc:sldChg>
      <pc:sldChg chg="del">
        <pc:chgData name="Henrik Olsson" userId="1d1ad98a-fb50-4ec4-85c2-3b3f0222b6db" providerId="ADAL" clId="{4D91E032-F981-41B7-B71B-E86D83C5C2A7}" dt="2023-12-13T23:23:35.876" v="156" actId="2696"/>
        <pc:sldMkLst>
          <pc:docMk/>
          <pc:sldMk cId="167602797" sldId="280"/>
        </pc:sldMkLst>
      </pc:sldChg>
      <pc:sldChg chg="add">
        <pc:chgData name="Henrik Olsson" userId="1d1ad98a-fb50-4ec4-85c2-3b3f0222b6db" providerId="ADAL" clId="{4D91E032-F981-41B7-B71B-E86D83C5C2A7}" dt="2023-12-13T23:23:39.484" v="157"/>
        <pc:sldMkLst>
          <pc:docMk/>
          <pc:sldMk cId="883738136" sldId="280"/>
        </pc:sldMkLst>
      </pc:sldChg>
      <pc:sldChg chg="add del">
        <pc:chgData name="Henrik Olsson" userId="1d1ad98a-fb50-4ec4-85c2-3b3f0222b6db" providerId="ADAL" clId="{4D91E032-F981-41B7-B71B-E86D83C5C2A7}" dt="2024-05-02T06:57:34.282" v="497" actId="2696"/>
        <pc:sldMkLst>
          <pc:docMk/>
          <pc:sldMk cId="464815102" sldId="316"/>
        </pc:sldMkLst>
      </pc:sldChg>
      <pc:sldChg chg="modSp add mod">
        <pc:chgData name="Henrik Olsson" userId="1d1ad98a-fb50-4ec4-85c2-3b3f0222b6db" providerId="ADAL" clId="{4D91E032-F981-41B7-B71B-E86D83C5C2A7}" dt="2024-05-02T07:16:12.804" v="508" actId="14100"/>
        <pc:sldMkLst>
          <pc:docMk/>
          <pc:sldMk cId="2141631028" sldId="316"/>
        </pc:sldMkLst>
        <pc:spChg chg="mod">
          <ac:chgData name="Henrik Olsson" userId="1d1ad98a-fb50-4ec4-85c2-3b3f0222b6db" providerId="ADAL" clId="{4D91E032-F981-41B7-B71B-E86D83C5C2A7}" dt="2024-05-02T07:15:53.083" v="501" actId="14100"/>
          <ac:spMkLst>
            <pc:docMk/>
            <pc:sldMk cId="2141631028" sldId="316"/>
            <ac:spMk id="3" creationId="{3FF2DB6C-5BBE-4EE3-95F4-0A8D3A368F4F}"/>
          </ac:spMkLst>
        </pc:spChg>
        <pc:picChg chg="mod">
          <ac:chgData name="Henrik Olsson" userId="1d1ad98a-fb50-4ec4-85c2-3b3f0222b6db" providerId="ADAL" clId="{4D91E032-F981-41B7-B71B-E86D83C5C2A7}" dt="2024-05-02T07:15:45.045" v="499" actId="1076"/>
          <ac:picMkLst>
            <pc:docMk/>
            <pc:sldMk cId="2141631028" sldId="316"/>
            <ac:picMk id="2" creationId="{F8B789CB-33B3-87FC-56F2-62F3A12C46FD}"/>
          </ac:picMkLst>
        </pc:picChg>
        <pc:picChg chg="mod">
          <ac:chgData name="Henrik Olsson" userId="1d1ad98a-fb50-4ec4-85c2-3b3f0222b6db" providerId="ADAL" clId="{4D91E032-F981-41B7-B71B-E86D83C5C2A7}" dt="2024-05-02T07:16:12.804" v="508" actId="14100"/>
          <ac:picMkLst>
            <pc:docMk/>
            <pc:sldMk cId="2141631028" sldId="316"/>
            <ac:picMk id="7" creationId="{3283E63E-0D87-4731-94ED-130D3B3B208C}"/>
          </ac:picMkLst>
        </pc:picChg>
        <pc:picChg chg="mod">
          <ac:chgData name="Henrik Olsson" userId="1d1ad98a-fb50-4ec4-85c2-3b3f0222b6db" providerId="ADAL" clId="{4D91E032-F981-41B7-B71B-E86D83C5C2A7}" dt="2024-05-02T07:16:06.223" v="506" actId="14100"/>
          <ac:picMkLst>
            <pc:docMk/>
            <pc:sldMk cId="2141631028" sldId="316"/>
            <ac:picMk id="10" creationId="{01B69312-6674-40CB-A232-0F4475BF44E6}"/>
          </ac:picMkLst>
        </pc:picChg>
      </pc:sldChg>
      <pc:sldChg chg="del">
        <pc:chgData name="Henrik Olsson" userId="1d1ad98a-fb50-4ec4-85c2-3b3f0222b6db" providerId="ADAL" clId="{4D91E032-F981-41B7-B71B-E86D83C5C2A7}" dt="2024-04-08T11:46:26.787" v="431" actId="2696"/>
        <pc:sldMkLst>
          <pc:docMk/>
          <pc:sldMk cId="2850023093" sldId="316"/>
        </pc:sldMkLst>
      </pc:sldChg>
      <pc:sldChg chg="delSp modSp add del mod">
        <pc:chgData name="Henrik Olsson" userId="1d1ad98a-fb50-4ec4-85c2-3b3f0222b6db" providerId="ADAL" clId="{4D91E032-F981-41B7-B71B-E86D83C5C2A7}" dt="2024-04-08T12:03:42.032" v="494" actId="2696"/>
        <pc:sldMkLst>
          <pc:docMk/>
          <pc:sldMk cId="1128576962" sldId="318"/>
        </pc:sldMkLst>
        <pc:spChg chg="mod">
          <ac:chgData name="Henrik Olsson" userId="1d1ad98a-fb50-4ec4-85c2-3b3f0222b6db" providerId="ADAL" clId="{4D91E032-F981-41B7-B71B-E86D83C5C2A7}" dt="2024-04-08T11:41:09.176" v="423" actId="20577"/>
          <ac:spMkLst>
            <pc:docMk/>
            <pc:sldMk cId="1128576962" sldId="318"/>
            <ac:spMk id="6" creationId="{F0866E8F-DFC8-4CFE-90E7-AECC215A95CB}"/>
          </ac:spMkLst>
        </pc:spChg>
        <pc:picChg chg="del mod">
          <ac:chgData name="Henrik Olsson" userId="1d1ad98a-fb50-4ec4-85c2-3b3f0222b6db" providerId="ADAL" clId="{4D91E032-F981-41B7-B71B-E86D83C5C2A7}" dt="2024-04-08T11:41:23.684" v="425" actId="478"/>
          <ac:picMkLst>
            <pc:docMk/>
            <pc:sldMk cId="1128576962" sldId="318"/>
            <ac:picMk id="10" creationId="{2F7C7861-3FE7-4784-AA6A-EB2C4F19863B}"/>
          </ac:picMkLst>
        </pc:picChg>
      </pc:sldChg>
      <pc:sldChg chg="add">
        <pc:chgData name="Henrik Olsson" userId="1d1ad98a-fb50-4ec4-85c2-3b3f0222b6db" providerId="ADAL" clId="{4D91E032-F981-41B7-B71B-E86D83C5C2A7}" dt="2024-04-08T12:03:44.537" v="495"/>
        <pc:sldMkLst>
          <pc:docMk/>
          <pc:sldMk cId="3605482588" sldId="318"/>
        </pc:sldMkLst>
      </pc:sldChg>
      <pc:sldChg chg="del">
        <pc:chgData name="Henrik Olsson" userId="1d1ad98a-fb50-4ec4-85c2-3b3f0222b6db" providerId="ADAL" clId="{4D91E032-F981-41B7-B71B-E86D83C5C2A7}" dt="2024-01-18T08:59:01.675" v="232" actId="2696"/>
        <pc:sldMkLst>
          <pc:docMk/>
          <pc:sldMk cId="2014310607" sldId="320"/>
        </pc:sldMkLst>
      </pc:sldChg>
      <pc:sldChg chg="add">
        <pc:chgData name="Henrik Olsson" userId="1d1ad98a-fb50-4ec4-85c2-3b3f0222b6db" providerId="ADAL" clId="{4D91E032-F981-41B7-B71B-E86D83C5C2A7}" dt="2024-01-18T08:59:04.745" v="233"/>
        <pc:sldMkLst>
          <pc:docMk/>
          <pc:sldMk cId="4204969387" sldId="320"/>
        </pc:sldMkLst>
      </pc:sldChg>
      <pc:sldChg chg="addSp delSp modSp add mod">
        <pc:chgData name="Henrik Olsson" userId="1d1ad98a-fb50-4ec4-85c2-3b3f0222b6db" providerId="ADAL" clId="{4D91E032-F981-41B7-B71B-E86D83C5C2A7}" dt="2024-04-08T11:38:25.772" v="298" actId="1076"/>
        <pc:sldMkLst>
          <pc:docMk/>
          <pc:sldMk cId="3497459607" sldId="322"/>
        </pc:sldMkLst>
        <pc:spChg chg="mod">
          <ac:chgData name="Henrik Olsson" userId="1d1ad98a-fb50-4ec4-85c2-3b3f0222b6db" providerId="ADAL" clId="{4D91E032-F981-41B7-B71B-E86D83C5C2A7}" dt="2024-04-08T11:38:07.706" v="297" actId="20577"/>
          <ac:spMkLst>
            <pc:docMk/>
            <pc:sldMk cId="3497459607" sldId="322"/>
            <ac:spMk id="14" creationId="{E8FAB64C-8374-6567-5C35-81C6595B0398}"/>
          </ac:spMkLst>
        </pc:spChg>
        <pc:picChg chg="add del mod">
          <ac:chgData name="Henrik Olsson" userId="1d1ad98a-fb50-4ec4-85c2-3b3f0222b6db" providerId="ADAL" clId="{4D91E032-F981-41B7-B71B-E86D83C5C2A7}" dt="2024-04-08T11:37:32.525" v="280" actId="1076"/>
          <ac:picMkLst>
            <pc:docMk/>
            <pc:sldMk cId="3497459607" sldId="322"/>
            <ac:picMk id="3" creationId="{35D0F7DA-8101-A29B-3D90-9F8CEBFBF0F3}"/>
          </ac:picMkLst>
        </pc:picChg>
        <pc:picChg chg="add mod">
          <ac:chgData name="Henrik Olsson" userId="1d1ad98a-fb50-4ec4-85c2-3b3f0222b6db" providerId="ADAL" clId="{4D91E032-F981-41B7-B71B-E86D83C5C2A7}" dt="2024-04-08T11:38:25.772" v="298" actId="1076"/>
          <ac:picMkLst>
            <pc:docMk/>
            <pc:sldMk cId="3497459607" sldId="322"/>
            <ac:picMk id="4" creationId="{F8DE3237-88CC-905B-D5F5-33C070427660}"/>
          </ac:picMkLst>
        </pc:picChg>
        <pc:picChg chg="add mod">
          <ac:chgData name="Henrik Olsson" userId="1d1ad98a-fb50-4ec4-85c2-3b3f0222b6db" providerId="ADAL" clId="{4D91E032-F981-41B7-B71B-E86D83C5C2A7}" dt="2024-04-08T11:37:53.384" v="284" actId="14100"/>
          <ac:picMkLst>
            <pc:docMk/>
            <pc:sldMk cId="3497459607" sldId="322"/>
            <ac:picMk id="6" creationId="{0A9BAA89-1298-8CDD-8EA9-534032EEB376}"/>
          </ac:picMkLst>
        </pc:picChg>
        <pc:picChg chg="del mod">
          <ac:chgData name="Henrik Olsson" userId="1d1ad98a-fb50-4ec4-85c2-3b3f0222b6db" providerId="ADAL" clId="{4D91E032-F981-41B7-B71B-E86D83C5C2A7}" dt="2024-04-08T11:32:35.643" v="252" actId="478"/>
          <ac:picMkLst>
            <pc:docMk/>
            <pc:sldMk cId="3497459607" sldId="322"/>
            <ac:picMk id="7" creationId="{E43FA57E-64F1-D8FB-61CA-AEBAAACB6088}"/>
          </ac:picMkLst>
        </pc:picChg>
        <pc:picChg chg="del">
          <ac:chgData name="Henrik Olsson" userId="1d1ad98a-fb50-4ec4-85c2-3b3f0222b6db" providerId="ADAL" clId="{4D91E032-F981-41B7-B71B-E86D83C5C2A7}" dt="2024-04-08T11:32:07.207" v="243" actId="478"/>
          <ac:picMkLst>
            <pc:docMk/>
            <pc:sldMk cId="3497459607" sldId="322"/>
            <ac:picMk id="9" creationId="{89F395C9-CEEC-5CF7-9CB4-BE9784F41715}"/>
          </ac:picMkLst>
        </pc:picChg>
        <pc:picChg chg="mod">
          <ac:chgData name="Henrik Olsson" userId="1d1ad98a-fb50-4ec4-85c2-3b3f0222b6db" providerId="ADAL" clId="{4D91E032-F981-41B7-B71B-E86D83C5C2A7}" dt="2024-04-08T11:37:38.331" v="282" actId="1076"/>
          <ac:picMkLst>
            <pc:docMk/>
            <pc:sldMk cId="3497459607" sldId="322"/>
            <ac:picMk id="11" creationId="{CA8DFDDD-0693-195E-DF75-E5E9B3E86E50}"/>
          </ac:picMkLst>
        </pc:picChg>
      </pc:sldChg>
      <pc:sldChg chg="addSp delSp modSp mod">
        <pc:chgData name="Henrik Olsson" userId="1d1ad98a-fb50-4ec4-85c2-3b3f0222b6db" providerId="ADAL" clId="{4D91E032-F981-41B7-B71B-E86D83C5C2A7}" dt="2023-12-12T13:27:55.262" v="140" actId="255"/>
        <pc:sldMkLst>
          <pc:docMk/>
          <pc:sldMk cId="1985646858" sldId="2142"/>
        </pc:sldMkLst>
        <pc:spChg chg="mod">
          <ac:chgData name="Henrik Olsson" userId="1d1ad98a-fb50-4ec4-85c2-3b3f0222b6db" providerId="ADAL" clId="{4D91E032-F981-41B7-B71B-E86D83C5C2A7}" dt="2023-12-12T13:27:55.262" v="140" actId="255"/>
          <ac:spMkLst>
            <pc:docMk/>
            <pc:sldMk cId="1985646858" sldId="2142"/>
            <ac:spMk id="5" creationId="{040A17C5-FE01-4F87-8917-CB55E139FFFC}"/>
          </ac:spMkLst>
        </pc:spChg>
        <pc:picChg chg="del">
          <ac:chgData name="Henrik Olsson" userId="1d1ad98a-fb50-4ec4-85c2-3b3f0222b6db" providerId="ADAL" clId="{4D91E032-F981-41B7-B71B-E86D83C5C2A7}" dt="2023-12-12T13:24:09.941" v="105" actId="478"/>
          <ac:picMkLst>
            <pc:docMk/>
            <pc:sldMk cId="1985646858" sldId="2142"/>
            <ac:picMk id="2" creationId="{682E9700-309A-E741-2A45-3789C0129633}"/>
          </ac:picMkLst>
        </pc:picChg>
        <pc:picChg chg="add mod">
          <ac:chgData name="Henrik Olsson" userId="1d1ad98a-fb50-4ec4-85c2-3b3f0222b6db" providerId="ADAL" clId="{4D91E032-F981-41B7-B71B-E86D83C5C2A7}" dt="2023-12-12T13:27:01.030" v="135" actId="1076"/>
          <ac:picMkLst>
            <pc:docMk/>
            <pc:sldMk cId="1985646858" sldId="2142"/>
            <ac:picMk id="3" creationId="{C0CA1C43-7D0C-4EB9-B657-1724B937C146}"/>
          </ac:picMkLst>
        </pc:picChg>
        <pc:picChg chg="mod">
          <ac:chgData name="Henrik Olsson" userId="1d1ad98a-fb50-4ec4-85c2-3b3f0222b6db" providerId="ADAL" clId="{4D91E032-F981-41B7-B71B-E86D83C5C2A7}" dt="2023-12-12T13:27:25.710" v="139" actId="1076"/>
          <ac:picMkLst>
            <pc:docMk/>
            <pc:sldMk cId="1985646858" sldId="2142"/>
            <ac:picMk id="6" creationId="{98FA972D-836D-4904-8DBB-26072D29F8DC}"/>
          </ac:picMkLst>
        </pc:picChg>
      </pc:sldChg>
      <pc:sldChg chg="addSp delSp del mod">
        <pc:chgData name="Henrik Olsson" userId="1d1ad98a-fb50-4ec4-85c2-3b3f0222b6db" providerId="ADAL" clId="{4D91E032-F981-41B7-B71B-E86D83C5C2A7}" dt="2023-12-12T13:17:13.557" v="56" actId="2696"/>
        <pc:sldMkLst>
          <pc:docMk/>
          <pc:sldMk cId="693439768" sldId="2143"/>
        </pc:sldMkLst>
        <pc:picChg chg="del">
          <ac:chgData name="Henrik Olsson" userId="1d1ad98a-fb50-4ec4-85c2-3b3f0222b6db" providerId="ADAL" clId="{4D91E032-F981-41B7-B71B-E86D83C5C2A7}" dt="2023-09-22T06:47:36.514" v="2" actId="478"/>
          <ac:picMkLst>
            <pc:docMk/>
            <pc:sldMk cId="693439768" sldId="2143"/>
            <ac:picMk id="3" creationId="{DACA381B-6B4D-0EA7-0A06-E8A4A926095A}"/>
          </ac:picMkLst>
        </pc:picChg>
        <pc:picChg chg="add">
          <ac:chgData name="Henrik Olsson" userId="1d1ad98a-fb50-4ec4-85c2-3b3f0222b6db" providerId="ADAL" clId="{4D91E032-F981-41B7-B71B-E86D83C5C2A7}" dt="2023-09-22T06:47:37.785" v="3" actId="22"/>
          <ac:picMkLst>
            <pc:docMk/>
            <pc:sldMk cId="693439768" sldId="2143"/>
            <ac:picMk id="4" creationId="{D4CA4E0F-A7A8-76CA-4C43-CCF20132895F}"/>
          </ac:picMkLst>
        </pc:picChg>
      </pc:sldChg>
      <pc:sldChg chg="addSp delSp add del mod">
        <pc:chgData name="Henrik Olsson" userId="1d1ad98a-fb50-4ec4-85c2-3b3f0222b6db" providerId="ADAL" clId="{4D91E032-F981-41B7-B71B-E86D83C5C2A7}" dt="2024-01-22T08:26:47.226" v="240" actId="47"/>
        <pc:sldMkLst>
          <pc:docMk/>
          <pc:sldMk cId="3398693170" sldId="2143"/>
        </pc:sldMkLst>
        <pc:picChg chg="add">
          <ac:chgData name="Henrik Olsson" userId="1d1ad98a-fb50-4ec4-85c2-3b3f0222b6db" providerId="ADAL" clId="{4D91E032-F981-41B7-B71B-E86D83C5C2A7}" dt="2024-01-18T07:27:49.257" v="229" actId="22"/>
          <ac:picMkLst>
            <pc:docMk/>
            <pc:sldMk cId="3398693170" sldId="2143"/>
            <ac:picMk id="3" creationId="{4E7D9D51-3A4E-EB36-0044-E888A5B3E797}"/>
          </ac:picMkLst>
        </pc:picChg>
        <pc:picChg chg="del">
          <ac:chgData name="Henrik Olsson" userId="1d1ad98a-fb50-4ec4-85c2-3b3f0222b6db" providerId="ADAL" clId="{4D91E032-F981-41B7-B71B-E86D83C5C2A7}" dt="2024-01-18T07:17:35.768" v="228" actId="478"/>
          <ac:picMkLst>
            <pc:docMk/>
            <pc:sldMk cId="3398693170" sldId="2143"/>
            <ac:picMk id="4" creationId="{D4CA4E0F-A7A8-76CA-4C43-CCF20132895F}"/>
          </ac:picMkLst>
        </pc:picChg>
      </pc:sldChg>
      <pc:sldChg chg="add del">
        <pc:chgData name="Henrik Olsson" userId="1d1ad98a-fb50-4ec4-85c2-3b3f0222b6db" providerId="ADAL" clId="{4D91E032-F981-41B7-B71B-E86D83C5C2A7}" dt="2024-05-02T07:35:55.945" v="533" actId="2696"/>
        <pc:sldMkLst>
          <pc:docMk/>
          <pc:sldMk cId="675177718" sldId="2145"/>
        </pc:sldMkLst>
      </pc:sldChg>
      <pc:sldChg chg="del">
        <pc:chgData name="Henrik Olsson" userId="1d1ad98a-fb50-4ec4-85c2-3b3f0222b6db" providerId="ADAL" clId="{4D91E032-F981-41B7-B71B-E86D83C5C2A7}" dt="2023-12-12T13:12:57.984" v="47" actId="2696"/>
        <pc:sldMkLst>
          <pc:docMk/>
          <pc:sldMk cId="1938099692" sldId="2145"/>
        </pc:sldMkLst>
      </pc:sldChg>
      <pc:sldChg chg="add">
        <pc:chgData name="Henrik Olsson" userId="1d1ad98a-fb50-4ec4-85c2-3b3f0222b6db" providerId="ADAL" clId="{4D91E032-F981-41B7-B71B-E86D83C5C2A7}" dt="2024-05-02T07:36:01.598" v="534"/>
        <pc:sldMkLst>
          <pc:docMk/>
          <pc:sldMk cId="2617281262" sldId="2145"/>
        </pc:sldMkLst>
      </pc:sldChg>
      <pc:sldChg chg="modSp del mod">
        <pc:chgData name="Henrik Olsson" userId="1d1ad98a-fb50-4ec4-85c2-3b3f0222b6db" providerId="ADAL" clId="{4D91E032-F981-41B7-B71B-E86D83C5C2A7}" dt="2023-12-12T13:12:12.080" v="45" actId="2696"/>
        <pc:sldMkLst>
          <pc:docMk/>
          <pc:sldMk cId="236163759" sldId="22459"/>
        </pc:sldMkLst>
        <pc:spChg chg="mod">
          <ac:chgData name="Henrik Olsson" userId="1d1ad98a-fb50-4ec4-85c2-3b3f0222b6db" providerId="ADAL" clId="{4D91E032-F981-41B7-B71B-E86D83C5C2A7}" dt="2023-12-12T13:08:10.268" v="30" actId="20577"/>
          <ac:spMkLst>
            <pc:docMk/>
            <pc:sldMk cId="236163759" sldId="22459"/>
            <ac:spMk id="2" creationId="{AF24B7A9-6B8E-66B6-D4B8-04357667FD21}"/>
          </ac:spMkLst>
        </pc:spChg>
      </pc:sldChg>
      <pc:sldChg chg="add">
        <pc:chgData name="Henrik Olsson" userId="1d1ad98a-fb50-4ec4-85c2-3b3f0222b6db" providerId="ADAL" clId="{4D91E032-F981-41B7-B71B-E86D83C5C2A7}" dt="2023-12-12T13:12:14.324" v="46"/>
        <pc:sldMkLst>
          <pc:docMk/>
          <pc:sldMk cId="275674102" sldId="22459"/>
        </pc:sldMkLst>
      </pc:sldChg>
      <pc:sldChg chg="add">
        <pc:chgData name="Henrik Olsson" userId="1d1ad98a-fb50-4ec4-85c2-3b3f0222b6db" providerId="ADAL" clId="{4D91E032-F981-41B7-B71B-E86D83C5C2A7}" dt="2024-05-02T07:17:12.542" v="510"/>
        <pc:sldMkLst>
          <pc:docMk/>
          <pc:sldMk cId="3619627473" sldId="22474"/>
        </pc:sldMkLst>
      </pc:sldChg>
      <pc:sldChg chg="modSp add del mod">
        <pc:chgData name="Henrik Olsson" userId="1d1ad98a-fb50-4ec4-85c2-3b3f0222b6db" providerId="ADAL" clId="{4D91E032-F981-41B7-B71B-E86D83C5C2A7}" dt="2024-05-02T07:17:08.871" v="509" actId="2696"/>
        <pc:sldMkLst>
          <pc:docMk/>
          <pc:sldMk cId="4099375126" sldId="22474"/>
        </pc:sldMkLst>
        <pc:spChg chg="mod">
          <ac:chgData name="Henrik Olsson" userId="1d1ad98a-fb50-4ec4-85c2-3b3f0222b6db" providerId="ADAL" clId="{4D91E032-F981-41B7-B71B-E86D83C5C2A7}" dt="2023-12-12T13:22:09.851" v="96" actId="20577"/>
          <ac:spMkLst>
            <pc:docMk/>
            <pc:sldMk cId="4099375126" sldId="22474"/>
            <ac:spMk id="3" creationId="{4C140C4F-AFBC-6F68-6D31-FE9B6F0EE7A9}"/>
          </ac:spMkLst>
        </pc:spChg>
      </pc:sldChg>
      <pc:sldChg chg="del">
        <pc:chgData name="Henrik Olsson" userId="1d1ad98a-fb50-4ec4-85c2-3b3f0222b6db" providerId="ADAL" clId="{4D91E032-F981-41B7-B71B-E86D83C5C2A7}" dt="2023-12-12T13:12:00.685" v="43" actId="2696"/>
        <pc:sldMkLst>
          <pc:docMk/>
          <pc:sldMk cId="4159530193" sldId="22474"/>
        </pc:sldMkLst>
      </pc:sldChg>
      <pc:sldChg chg="modSp del mod">
        <pc:chgData name="Henrik Olsson" userId="1d1ad98a-fb50-4ec4-85c2-3b3f0222b6db" providerId="ADAL" clId="{4D91E032-F981-41B7-B71B-E86D83C5C2A7}" dt="2023-12-12T13:28:48.454" v="146" actId="47"/>
        <pc:sldMkLst>
          <pc:docMk/>
          <pc:sldMk cId="1314679637" sldId="22479"/>
        </pc:sldMkLst>
        <pc:spChg chg="mod">
          <ac:chgData name="Henrik Olsson" userId="1d1ad98a-fb50-4ec4-85c2-3b3f0222b6db" providerId="ADAL" clId="{4D91E032-F981-41B7-B71B-E86D83C5C2A7}" dt="2023-12-12T13:23:44.213" v="102" actId="207"/>
          <ac:spMkLst>
            <pc:docMk/>
            <pc:sldMk cId="1314679637" sldId="22479"/>
            <ac:spMk id="4" creationId="{D2F3D348-F1E5-B942-2B0E-4B020C0CBD82}"/>
          </ac:spMkLst>
        </pc:spChg>
      </pc:sldChg>
      <pc:sldChg chg="addSp delSp modSp add del mod">
        <pc:chgData name="Henrik Olsson" userId="1d1ad98a-fb50-4ec4-85c2-3b3f0222b6db" providerId="ADAL" clId="{4D91E032-F981-41B7-B71B-E86D83C5C2A7}" dt="2024-05-02T07:17:32.744" v="511" actId="2696"/>
        <pc:sldMkLst>
          <pc:docMk/>
          <pc:sldMk cId="4307758" sldId="2145706289"/>
        </pc:sldMkLst>
        <pc:spChg chg="del">
          <ac:chgData name="Henrik Olsson" userId="1d1ad98a-fb50-4ec4-85c2-3b3f0222b6db" providerId="ADAL" clId="{4D91E032-F981-41B7-B71B-E86D83C5C2A7}" dt="2023-12-15T08:25:53.490" v="219" actId="478"/>
          <ac:spMkLst>
            <pc:docMk/>
            <pc:sldMk cId="4307758" sldId="2145706289"/>
            <ac:spMk id="2" creationId="{AF24B7A9-6B8E-66B6-D4B8-04357667FD21}"/>
          </ac:spMkLst>
        </pc:spChg>
        <pc:picChg chg="del">
          <ac:chgData name="Henrik Olsson" userId="1d1ad98a-fb50-4ec4-85c2-3b3f0222b6db" providerId="ADAL" clId="{4D91E032-F981-41B7-B71B-E86D83C5C2A7}" dt="2023-12-15T08:25:09.145" v="208" actId="478"/>
          <ac:picMkLst>
            <pc:docMk/>
            <pc:sldMk cId="4307758" sldId="2145706289"/>
            <ac:picMk id="4" creationId="{B3D80FE5-4F74-7CD9-5703-001DFA5210DB}"/>
          </ac:picMkLst>
        </pc:picChg>
        <pc:picChg chg="add del mod">
          <ac:chgData name="Henrik Olsson" userId="1d1ad98a-fb50-4ec4-85c2-3b3f0222b6db" providerId="ADAL" clId="{4D91E032-F981-41B7-B71B-E86D83C5C2A7}" dt="2023-12-15T08:25:37.148" v="216" actId="21"/>
          <ac:picMkLst>
            <pc:docMk/>
            <pc:sldMk cId="4307758" sldId="2145706289"/>
            <ac:picMk id="6" creationId="{4D5497C0-A788-6B86-54DD-00E8DB29FB4B}"/>
          </ac:picMkLst>
        </pc:picChg>
        <pc:picChg chg="add mod">
          <ac:chgData name="Henrik Olsson" userId="1d1ad98a-fb50-4ec4-85c2-3b3f0222b6db" providerId="ADAL" clId="{4D91E032-F981-41B7-B71B-E86D83C5C2A7}" dt="2023-12-15T08:25:57.127" v="220" actId="1076"/>
          <ac:picMkLst>
            <pc:docMk/>
            <pc:sldMk cId="4307758" sldId="2145706289"/>
            <ac:picMk id="8" creationId="{7A785595-1155-F99B-654C-C10913EA9ABD}"/>
          </ac:picMkLst>
        </pc:picChg>
      </pc:sldChg>
      <pc:sldChg chg="add">
        <pc:chgData name="Henrik Olsson" userId="1d1ad98a-fb50-4ec4-85c2-3b3f0222b6db" providerId="ADAL" clId="{4D91E032-F981-41B7-B71B-E86D83C5C2A7}" dt="2024-05-02T07:17:36.993" v="512"/>
        <pc:sldMkLst>
          <pc:docMk/>
          <pc:sldMk cId="2032201935" sldId="2145706289"/>
        </pc:sldMkLst>
      </pc:sldChg>
      <pc:sldChg chg="del">
        <pc:chgData name="Henrik Olsson" userId="1d1ad98a-fb50-4ec4-85c2-3b3f0222b6db" providerId="ADAL" clId="{4D91E032-F981-41B7-B71B-E86D83C5C2A7}" dt="2023-12-12T13:12:57.984" v="47" actId="2696"/>
        <pc:sldMkLst>
          <pc:docMk/>
          <pc:sldMk cId="3062664198" sldId="2145706289"/>
        </pc:sldMkLst>
      </pc:sldChg>
      <pc:sldChg chg="del">
        <pc:chgData name="Henrik Olsson" userId="1d1ad98a-fb50-4ec4-85c2-3b3f0222b6db" providerId="ADAL" clId="{4D91E032-F981-41B7-B71B-E86D83C5C2A7}" dt="2024-01-18T08:58:39.573" v="230" actId="2696"/>
        <pc:sldMkLst>
          <pc:docMk/>
          <pc:sldMk cId="3265673159" sldId="2145706292"/>
        </pc:sldMkLst>
      </pc:sldChg>
      <pc:sldChg chg="add">
        <pc:chgData name="Henrik Olsson" userId="1d1ad98a-fb50-4ec4-85c2-3b3f0222b6db" providerId="ADAL" clId="{4D91E032-F981-41B7-B71B-E86D83C5C2A7}" dt="2024-01-18T08:58:49.183" v="231"/>
        <pc:sldMkLst>
          <pc:docMk/>
          <pc:sldMk cId="3459895268" sldId="2145706292"/>
        </pc:sldMkLst>
      </pc:sldChg>
      <pc:sldChg chg="modSp del mod">
        <pc:chgData name="Henrik Olsson" userId="1d1ad98a-fb50-4ec4-85c2-3b3f0222b6db" providerId="ADAL" clId="{4D91E032-F981-41B7-B71B-E86D83C5C2A7}" dt="2023-12-12T13:28:45.522" v="143" actId="47"/>
        <pc:sldMkLst>
          <pc:docMk/>
          <pc:sldMk cId="2214040440" sldId="2145706301"/>
        </pc:sldMkLst>
        <pc:spChg chg="mod">
          <ac:chgData name="Henrik Olsson" userId="1d1ad98a-fb50-4ec4-85c2-3b3f0222b6db" providerId="ADAL" clId="{4D91E032-F981-41B7-B71B-E86D83C5C2A7}" dt="2023-12-12T13:23:28.803" v="99" actId="207"/>
          <ac:spMkLst>
            <pc:docMk/>
            <pc:sldMk cId="2214040440" sldId="2145706301"/>
            <ac:spMk id="4" creationId="{D2F3D348-F1E5-B942-2B0E-4B020C0CBD82}"/>
          </ac:spMkLst>
        </pc:spChg>
      </pc:sldChg>
      <pc:sldChg chg="modSp del mod">
        <pc:chgData name="Henrik Olsson" userId="1d1ad98a-fb50-4ec4-85c2-3b3f0222b6db" providerId="ADAL" clId="{4D91E032-F981-41B7-B71B-E86D83C5C2A7}" dt="2023-12-12T13:28:46.757" v="144" actId="47"/>
        <pc:sldMkLst>
          <pc:docMk/>
          <pc:sldMk cId="2606571603" sldId="2145706302"/>
        </pc:sldMkLst>
        <pc:spChg chg="mod">
          <ac:chgData name="Henrik Olsson" userId="1d1ad98a-fb50-4ec4-85c2-3b3f0222b6db" providerId="ADAL" clId="{4D91E032-F981-41B7-B71B-E86D83C5C2A7}" dt="2023-12-12T13:23:33.277" v="100" actId="207"/>
          <ac:spMkLst>
            <pc:docMk/>
            <pc:sldMk cId="2606571603" sldId="2145706302"/>
            <ac:spMk id="4" creationId="{D2F3D348-F1E5-B942-2B0E-4B020C0CBD82}"/>
          </ac:spMkLst>
        </pc:spChg>
      </pc:sldChg>
      <pc:sldChg chg="modSp del mod">
        <pc:chgData name="Henrik Olsson" userId="1d1ad98a-fb50-4ec4-85c2-3b3f0222b6db" providerId="ADAL" clId="{4D91E032-F981-41B7-B71B-E86D83C5C2A7}" dt="2023-12-12T13:28:47.616" v="145" actId="47"/>
        <pc:sldMkLst>
          <pc:docMk/>
          <pc:sldMk cId="2263946123" sldId="2145706303"/>
        </pc:sldMkLst>
        <pc:spChg chg="mod">
          <ac:chgData name="Henrik Olsson" userId="1d1ad98a-fb50-4ec4-85c2-3b3f0222b6db" providerId="ADAL" clId="{4D91E032-F981-41B7-B71B-E86D83C5C2A7}" dt="2023-12-12T13:23:37.749" v="101" actId="207"/>
          <ac:spMkLst>
            <pc:docMk/>
            <pc:sldMk cId="2263946123" sldId="2145706303"/>
            <ac:spMk id="4" creationId="{D2F3D348-F1E5-B942-2B0E-4B020C0CBD82}"/>
          </ac:spMkLst>
        </pc:spChg>
      </pc:sldChg>
      <pc:sldChg chg="modSp del mod">
        <pc:chgData name="Henrik Olsson" userId="1d1ad98a-fb50-4ec4-85c2-3b3f0222b6db" providerId="ADAL" clId="{4D91E032-F981-41B7-B71B-E86D83C5C2A7}" dt="2023-12-12T13:28:49.377" v="147" actId="47"/>
        <pc:sldMkLst>
          <pc:docMk/>
          <pc:sldMk cId="429139124" sldId="2145706304"/>
        </pc:sldMkLst>
        <pc:spChg chg="mod">
          <ac:chgData name="Henrik Olsson" userId="1d1ad98a-fb50-4ec4-85c2-3b3f0222b6db" providerId="ADAL" clId="{4D91E032-F981-41B7-B71B-E86D83C5C2A7}" dt="2023-12-12T13:23:49.833" v="103" actId="207"/>
          <ac:spMkLst>
            <pc:docMk/>
            <pc:sldMk cId="429139124" sldId="2145706304"/>
            <ac:spMk id="4" creationId="{D2F3D348-F1E5-B942-2B0E-4B020C0CBD82}"/>
          </ac:spMkLst>
        </pc:spChg>
      </pc:sldChg>
      <pc:sldChg chg="add del">
        <pc:chgData name="Henrik Olsson" userId="1d1ad98a-fb50-4ec4-85c2-3b3f0222b6db" providerId="ADAL" clId="{4D91E032-F981-41B7-B71B-E86D83C5C2A7}" dt="2024-05-03T07:49:17.344" v="541" actId="47"/>
        <pc:sldMkLst>
          <pc:docMk/>
          <pc:sldMk cId="882257568" sldId="2145706305"/>
        </pc:sldMkLst>
      </pc:sldChg>
      <pc:sldChg chg="addSp delSp modSp add del mod">
        <pc:chgData name="Henrik Olsson" userId="1d1ad98a-fb50-4ec4-85c2-3b3f0222b6db" providerId="ADAL" clId="{4D91E032-F981-41B7-B71B-E86D83C5C2A7}" dt="2024-05-02T07:33:02.052" v="518" actId="2696"/>
        <pc:sldMkLst>
          <pc:docMk/>
          <pc:sldMk cId="1241131187" sldId="2145706305"/>
        </pc:sldMkLst>
        <pc:picChg chg="del">
          <ac:chgData name="Henrik Olsson" userId="1d1ad98a-fb50-4ec4-85c2-3b3f0222b6db" providerId="ADAL" clId="{4D91E032-F981-41B7-B71B-E86D83C5C2A7}" dt="2023-12-15T13:44:44.817" v="224" actId="478"/>
          <ac:picMkLst>
            <pc:docMk/>
            <pc:sldMk cId="1241131187" sldId="2145706305"/>
            <ac:picMk id="2" creationId="{2CDEB19E-7A85-1E58-D32A-9E0D17C9DF72}"/>
          </ac:picMkLst>
        </pc:picChg>
        <pc:picChg chg="mod">
          <ac:chgData name="Henrik Olsson" userId="1d1ad98a-fb50-4ec4-85c2-3b3f0222b6db" providerId="ADAL" clId="{4D91E032-F981-41B7-B71B-E86D83C5C2A7}" dt="2024-04-17T13:15:25.731" v="496" actId="1076"/>
          <ac:picMkLst>
            <pc:docMk/>
            <pc:sldMk cId="1241131187" sldId="2145706305"/>
            <ac:picMk id="3" creationId="{2E6D0C69-2DCC-659E-A5F2-3632336AAEA0}"/>
          </ac:picMkLst>
        </pc:picChg>
        <pc:picChg chg="add mod">
          <ac:chgData name="Henrik Olsson" userId="1d1ad98a-fb50-4ec4-85c2-3b3f0222b6db" providerId="ADAL" clId="{4D91E032-F981-41B7-B71B-E86D83C5C2A7}" dt="2024-05-02T07:32:54.836" v="517" actId="14100"/>
          <ac:picMkLst>
            <pc:docMk/>
            <pc:sldMk cId="1241131187" sldId="2145706305"/>
            <ac:picMk id="4" creationId="{D5CC6942-AAD8-BB65-6FA3-1977496705AA}"/>
          </ac:picMkLst>
        </pc:picChg>
        <pc:picChg chg="add del mod">
          <ac:chgData name="Henrik Olsson" userId="1d1ad98a-fb50-4ec4-85c2-3b3f0222b6db" providerId="ADAL" clId="{4D91E032-F981-41B7-B71B-E86D83C5C2A7}" dt="2024-05-02T07:32:47.898" v="515" actId="478"/>
          <ac:picMkLst>
            <pc:docMk/>
            <pc:sldMk cId="1241131187" sldId="2145706305"/>
            <ac:picMk id="5" creationId="{E0849B37-4CBB-3844-D7E5-8423FA7FEB12}"/>
          </ac:picMkLst>
        </pc:picChg>
      </pc:sldChg>
      <pc:sldChg chg="del">
        <pc:chgData name="Henrik Olsson" userId="1d1ad98a-fb50-4ec4-85c2-3b3f0222b6db" providerId="ADAL" clId="{4D91E032-F981-41B7-B71B-E86D83C5C2A7}" dt="2023-12-12T13:12:57.984" v="47" actId="2696"/>
        <pc:sldMkLst>
          <pc:docMk/>
          <pc:sldMk cId="3867385747" sldId="2145706305"/>
        </pc:sldMkLst>
      </pc:sldChg>
      <pc:sldChg chg="modSp mod">
        <pc:chgData name="Henrik Olsson" userId="1d1ad98a-fb50-4ec4-85c2-3b3f0222b6db" providerId="ADAL" clId="{4D91E032-F981-41B7-B71B-E86D83C5C2A7}" dt="2023-12-15T10:20:50.931" v="222" actId="1076"/>
        <pc:sldMkLst>
          <pc:docMk/>
          <pc:sldMk cId="3982082493" sldId="2145706306"/>
        </pc:sldMkLst>
        <pc:spChg chg="mod">
          <ac:chgData name="Henrik Olsson" userId="1d1ad98a-fb50-4ec4-85c2-3b3f0222b6db" providerId="ADAL" clId="{4D91E032-F981-41B7-B71B-E86D83C5C2A7}" dt="2023-12-15T10:20:50.931" v="222" actId="1076"/>
          <ac:spMkLst>
            <pc:docMk/>
            <pc:sldMk cId="3982082493" sldId="2145706306"/>
            <ac:spMk id="3" creationId="{0D9C0303-DBEB-3EB2-9584-AD7334DA2B24}"/>
          </ac:spMkLst>
        </pc:spChg>
        <pc:spChg chg="mod">
          <ac:chgData name="Henrik Olsson" userId="1d1ad98a-fb50-4ec4-85c2-3b3f0222b6db" providerId="ADAL" clId="{4D91E032-F981-41B7-B71B-E86D83C5C2A7}" dt="2023-12-15T10:20:47.314" v="221" actId="1076"/>
          <ac:spMkLst>
            <pc:docMk/>
            <pc:sldMk cId="3982082493" sldId="2145706306"/>
            <ac:spMk id="8" creationId="{770F51A0-3D33-74AE-9278-B4607730A63D}"/>
          </ac:spMkLst>
        </pc:spChg>
      </pc:sldChg>
      <pc:sldChg chg="modSp mod">
        <pc:chgData name="Henrik Olsson" userId="1d1ad98a-fb50-4ec4-85c2-3b3f0222b6db" providerId="ADAL" clId="{4D91E032-F981-41B7-B71B-E86D83C5C2A7}" dt="2024-05-02T07:36:46.108" v="539" actId="1076"/>
        <pc:sldMkLst>
          <pc:docMk/>
          <pc:sldMk cId="3678109086" sldId="2145706307"/>
        </pc:sldMkLst>
        <pc:spChg chg="mod">
          <ac:chgData name="Henrik Olsson" userId="1d1ad98a-fb50-4ec4-85c2-3b3f0222b6db" providerId="ADAL" clId="{4D91E032-F981-41B7-B71B-E86D83C5C2A7}" dt="2024-04-08T12:02:07.187" v="487"/>
          <ac:spMkLst>
            <pc:docMk/>
            <pc:sldMk cId="3678109086" sldId="2145706307"/>
            <ac:spMk id="4" creationId="{12F739D3-7254-262F-99BD-FC118ACBD4DC}"/>
          </ac:spMkLst>
        </pc:spChg>
        <pc:spChg chg="mod">
          <ac:chgData name="Henrik Olsson" userId="1d1ad98a-fb50-4ec4-85c2-3b3f0222b6db" providerId="ADAL" clId="{4D91E032-F981-41B7-B71B-E86D83C5C2A7}" dt="2024-04-08T12:02:19.426" v="490" actId="255"/>
          <ac:spMkLst>
            <pc:docMk/>
            <pc:sldMk cId="3678109086" sldId="2145706307"/>
            <ac:spMk id="5" creationId="{BD92991F-0CF9-8C4C-B150-F76BD5F52879}"/>
          </ac:spMkLst>
        </pc:spChg>
        <pc:picChg chg="mod">
          <ac:chgData name="Henrik Olsson" userId="1d1ad98a-fb50-4ec4-85c2-3b3f0222b6db" providerId="ADAL" clId="{4D91E032-F981-41B7-B71B-E86D83C5C2A7}" dt="2024-05-02T07:36:46.108" v="539" actId="1076"/>
          <ac:picMkLst>
            <pc:docMk/>
            <pc:sldMk cId="3678109086" sldId="2145706307"/>
            <ac:picMk id="3" creationId="{13C64A6A-5E97-DB90-A007-9AFB4538E175}"/>
          </ac:picMkLst>
        </pc:picChg>
      </pc:sldChg>
      <pc:sldChg chg="add">
        <pc:chgData name="Henrik Olsson" userId="1d1ad98a-fb50-4ec4-85c2-3b3f0222b6db" providerId="ADAL" clId="{4D91E032-F981-41B7-B71B-E86D83C5C2A7}" dt="2024-05-02T07:33:33.623" v="525"/>
        <pc:sldMkLst>
          <pc:docMk/>
          <pc:sldMk cId="1927759283" sldId="2145706308"/>
        </pc:sldMkLst>
      </pc:sldChg>
      <pc:sldChg chg="addSp delSp modSp new del mod">
        <pc:chgData name="Henrik Olsson" userId="1d1ad98a-fb50-4ec4-85c2-3b3f0222b6db" providerId="ADAL" clId="{4D91E032-F981-41B7-B71B-E86D83C5C2A7}" dt="2024-05-02T07:33:30.512" v="524" actId="2696"/>
        <pc:sldMkLst>
          <pc:docMk/>
          <pc:sldMk cId="2194761761" sldId="2145706308"/>
        </pc:sldMkLst>
        <pc:spChg chg="del">
          <ac:chgData name="Henrik Olsson" userId="1d1ad98a-fb50-4ec4-85c2-3b3f0222b6db" providerId="ADAL" clId="{4D91E032-F981-41B7-B71B-E86D83C5C2A7}" dt="2023-12-12T13:16:27.852" v="53" actId="478"/>
          <ac:spMkLst>
            <pc:docMk/>
            <pc:sldMk cId="2194761761" sldId="2145706308"/>
            <ac:spMk id="2" creationId="{ECC258BF-29B6-28C1-8318-93A8822C377B}"/>
          </ac:spMkLst>
        </pc:spChg>
        <pc:spChg chg="del">
          <ac:chgData name="Henrik Olsson" userId="1d1ad98a-fb50-4ec4-85c2-3b3f0222b6db" providerId="ADAL" clId="{4D91E032-F981-41B7-B71B-E86D83C5C2A7}" dt="2023-12-12T13:16:31.041" v="54" actId="478"/>
          <ac:spMkLst>
            <pc:docMk/>
            <pc:sldMk cId="2194761761" sldId="2145706308"/>
            <ac:spMk id="3" creationId="{31E8D41C-CE86-9881-6EF1-EEB3492A3E50}"/>
          </ac:spMkLst>
        </pc:spChg>
        <pc:picChg chg="add mod">
          <ac:chgData name="Henrik Olsson" userId="1d1ad98a-fb50-4ec4-85c2-3b3f0222b6db" providerId="ADAL" clId="{4D91E032-F981-41B7-B71B-E86D83C5C2A7}" dt="2024-04-08T11:46:01.784" v="430" actId="1076"/>
          <ac:picMkLst>
            <pc:docMk/>
            <pc:sldMk cId="2194761761" sldId="2145706308"/>
            <ac:picMk id="3" creationId="{49E66D4A-11BE-41CD-4240-5B4980E1DE44}"/>
          </ac:picMkLst>
        </pc:picChg>
        <pc:picChg chg="add del mod">
          <ac:chgData name="Henrik Olsson" userId="1d1ad98a-fb50-4ec4-85c2-3b3f0222b6db" providerId="ADAL" clId="{4D91E032-F981-41B7-B71B-E86D83C5C2A7}" dt="2024-04-08T11:45:58.576" v="428" actId="478"/>
          <ac:picMkLst>
            <pc:docMk/>
            <pc:sldMk cId="2194761761" sldId="2145706308"/>
            <ac:picMk id="4" creationId="{7D56CE3B-2333-6137-5851-A87DEC51AE91}"/>
          </ac:picMkLst>
        </pc:picChg>
      </pc:sldChg>
      <pc:sldChg chg="new del">
        <pc:chgData name="Henrik Olsson" userId="1d1ad98a-fb50-4ec4-85c2-3b3f0222b6db" providerId="ADAL" clId="{4D91E032-F981-41B7-B71B-E86D83C5C2A7}" dt="2023-12-12T13:22:48.414" v="98" actId="47"/>
        <pc:sldMkLst>
          <pc:docMk/>
          <pc:sldMk cId="1121659898" sldId="2145706309"/>
        </pc:sldMkLst>
      </pc:sldChg>
      <pc:sldChg chg="add">
        <pc:chgData name="Henrik Olsson" userId="1d1ad98a-fb50-4ec4-85c2-3b3f0222b6db" providerId="ADAL" clId="{4D91E032-F981-41B7-B71B-E86D83C5C2A7}" dt="2024-05-02T07:33:16.459" v="521"/>
        <pc:sldMkLst>
          <pc:docMk/>
          <pc:sldMk cId="2492791206" sldId="2145706310"/>
        </pc:sldMkLst>
      </pc:sldChg>
      <pc:sldChg chg="addSp delSp modSp new del mod">
        <pc:chgData name="Henrik Olsson" userId="1d1ad98a-fb50-4ec4-85c2-3b3f0222b6db" providerId="ADAL" clId="{4D91E032-F981-41B7-B71B-E86D83C5C2A7}" dt="2024-05-02T07:33:13.666" v="520" actId="2696"/>
        <pc:sldMkLst>
          <pc:docMk/>
          <pc:sldMk cId="3943377223" sldId="2145706310"/>
        </pc:sldMkLst>
        <pc:spChg chg="del">
          <ac:chgData name="Henrik Olsson" userId="1d1ad98a-fb50-4ec4-85c2-3b3f0222b6db" providerId="ADAL" clId="{4D91E032-F981-41B7-B71B-E86D83C5C2A7}" dt="2023-12-12T13:18:48.615" v="60" actId="478"/>
          <ac:spMkLst>
            <pc:docMk/>
            <pc:sldMk cId="3943377223" sldId="2145706310"/>
            <ac:spMk id="2" creationId="{F21E0B5C-3D75-5602-9D5D-AADF912FF2E0}"/>
          </ac:spMkLst>
        </pc:spChg>
        <pc:spChg chg="del">
          <ac:chgData name="Henrik Olsson" userId="1d1ad98a-fb50-4ec4-85c2-3b3f0222b6db" providerId="ADAL" clId="{4D91E032-F981-41B7-B71B-E86D83C5C2A7}" dt="2023-12-12T13:18:51.601" v="61" actId="478"/>
          <ac:spMkLst>
            <pc:docMk/>
            <pc:sldMk cId="3943377223" sldId="2145706310"/>
            <ac:spMk id="3" creationId="{FF4BB8FD-5F7D-2382-C1FC-6DACA1FAB662}"/>
          </ac:spMkLst>
        </pc:spChg>
        <pc:picChg chg="add mod">
          <ac:chgData name="Henrik Olsson" userId="1d1ad98a-fb50-4ec4-85c2-3b3f0222b6db" providerId="ADAL" clId="{4D91E032-F981-41B7-B71B-E86D83C5C2A7}" dt="2023-12-12T13:28:17.852" v="142" actId="1076"/>
          <ac:picMkLst>
            <pc:docMk/>
            <pc:sldMk cId="3943377223" sldId="2145706310"/>
            <ac:picMk id="5" creationId="{C28EF10E-8E77-5572-5381-87FD987E72FB}"/>
          </ac:picMkLst>
        </pc:picChg>
        <pc:picChg chg="add mod">
          <ac:chgData name="Henrik Olsson" userId="1d1ad98a-fb50-4ec4-85c2-3b3f0222b6db" providerId="ADAL" clId="{4D91E032-F981-41B7-B71B-E86D83C5C2A7}" dt="2023-12-12T13:20:57.627" v="75" actId="1076"/>
          <ac:picMkLst>
            <pc:docMk/>
            <pc:sldMk cId="3943377223" sldId="2145706310"/>
            <ac:picMk id="7" creationId="{0F2CE0C8-ABF8-8427-D027-AA266F41B437}"/>
          </ac:picMkLst>
        </pc:picChg>
        <pc:picChg chg="add mod">
          <ac:chgData name="Henrik Olsson" userId="1d1ad98a-fb50-4ec4-85c2-3b3f0222b6db" providerId="ADAL" clId="{4D91E032-F981-41B7-B71B-E86D83C5C2A7}" dt="2023-12-12T13:21:37.927" v="82" actId="1076"/>
          <ac:picMkLst>
            <pc:docMk/>
            <pc:sldMk cId="3943377223" sldId="2145706310"/>
            <ac:picMk id="9" creationId="{A54F8E19-6A1D-5980-6997-6CD6D7E20084}"/>
          </ac:picMkLst>
        </pc:picChg>
        <pc:picChg chg="add mod">
          <ac:chgData name="Henrik Olsson" userId="1d1ad98a-fb50-4ec4-85c2-3b3f0222b6db" providerId="ADAL" clId="{4D91E032-F981-41B7-B71B-E86D83C5C2A7}" dt="2023-12-12T13:21:34.942" v="81" actId="1076"/>
          <ac:picMkLst>
            <pc:docMk/>
            <pc:sldMk cId="3943377223" sldId="2145706310"/>
            <ac:picMk id="11" creationId="{EABF9D3F-F3C1-F4BF-FBB4-3D990AE9808A}"/>
          </ac:picMkLst>
        </pc:picChg>
        <pc:picChg chg="add mod">
          <ac:chgData name="Henrik Olsson" userId="1d1ad98a-fb50-4ec4-85c2-3b3f0222b6db" providerId="ADAL" clId="{4D91E032-F981-41B7-B71B-E86D83C5C2A7}" dt="2023-12-12T13:21:08.157" v="78" actId="1076"/>
          <ac:picMkLst>
            <pc:docMk/>
            <pc:sldMk cId="3943377223" sldId="2145706310"/>
            <ac:picMk id="13" creationId="{8D842618-B280-6885-F3D7-5519C62C7832}"/>
          </ac:picMkLst>
        </pc:picChg>
        <pc:picChg chg="add mod">
          <ac:chgData name="Henrik Olsson" userId="1d1ad98a-fb50-4ec4-85c2-3b3f0222b6db" providerId="ADAL" clId="{4D91E032-F981-41B7-B71B-E86D83C5C2A7}" dt="2023-12-12T13:21:31.458" v="80" actId="1076"/>
          <ac:picMkLst>
            <pc:docMk/>
            <pc:sldMk cId="3943377223" sldId="2145706310"/>
            <ac:picMk id="15" creationId="{4106DEC7-3286-DE48-3C75-B650D7B1F103}"/>
          </ac:picMkLst>
        </pc:picChg>
        <pc:picChg chg="add mod">
          <ac:chgData name="Henrik Olsson" userId="1d1ad98a-fb50-4ec4-85c2-3b3f0222b6db" providerId="ADAL" clId="{4D91E032-F981-41B7-B71B-E86D83C5C2A7}" dt="2023-12-12T13:22:35.873" v="97"/>
          <ac:picMkLst>
            <pc:docMk/>
            <pc:sldMk cId="3943377223" sldId="2145706310"/>
            <ac:picMk id="16" creationId="{2698E96C-29EF-E690-FBBC-061727C964E4}"/>
          </ac:picMkLst>
        </pc:picChg>
      </pc:sldChg>
      <pc:sldChg chg="addSp delSp modSp add mod">
        <pc:chgData name="Henrik Olsson" userId="1d1ad98a-fb50-4ec4-85c2-3b3f0222b6db" providerId="ADAL" clId="{4D91E032-F981-41B7-B71B-E86D83C5C2A7}" dt="2024-05-03T07:52:18.851" v="561" actId="1076"/>
        <pc:sldMkLst>
          <pc:docMk/>
          <pc:sldMk cId="503217923" sldId="2145706311"/>
        </pc:sldMkLst>
        <pc:picChg chg="mod">
          <ac:chgData name="Henrik Olsson" userId="1d1ad98a-fb50-4ec4-85c2-3b3f0222b6db" providerId="ADAL" clId="{4D91E032-F981-41B7-B71B-E86D83C5C2A7}" dt="2024-05-02T07:36:52.775" v="540" actId="1076"/>
          <ac:picMkLst>
            <pc:docMk/>
            <pc:sldMk cId="503217923" sldId="2145706311"/>
            <ac:picMk id="2" creationId="{F4FFE0EC-2266-CBD2-76DE-6C3F3CA0846C}"/>
          </ac:picMkLst>
        </pc:picChg>
        <pc:picChg chg="add mod">
          <ac:chgData name="Henrik Olsson" userId="1d1ad98a-fb50-4ec4-85c2-3b3f0222b6db" providerId="ADAL" clId="{4D91E032-F981-41B7-B71B-E86D83C5C2A7}" dt="2024-05-03T07:52:18.851" v="561" actId="1076"/>
          <ac:picMkLst>
            <pc:docMk/>
            <pc:sldMk cId="503217923" sldId="2145706311"/>
            <ac:picMk id="4" creationId="{B241D1CB-8AA7-2553-F262-928095F152BB}"/>
          </ac:picMkLst>
        </pc:picChg>
        <pc:picChg chg="del">
          <ac:chgData name="Henrik Olsson" userId="1d1ad98a-fb50-4ec4-85c2-3b3f0222b6db" providerId="ADAL" clId="{4D91E032-F981-41B7-B71B-E86D83C5C2A7}" dt="2024-05-02T07:36:35.724" v="535" actId="478"/>
          <ac:picMkLst>
            <pc:docMk/>
            <pc:sldMk cId="503217923" sldId="2145706311"/>
            <ac:picMk id="6" creationId="{CA430D8E-096D-8F64-0776-509D99301A38}"/>
          </ac:picMkLst>
        </pc:picChg>
        <pc:picChg chg="del">
          <ac:chgData name="Henrik Olsson" userId="1d1ad98a-fb50-4ec4-85c2-3b3f0222b6db" providerId="ADAL" clId="{4D91E032-F981-41B7-B71B-E86D83C5C2A7}" dt="2024-05-02T07:36:36.347" v="536" actId="478"/>
          <ac:picMkLst>
            <pc:docMk/>
            <pc:sldMk cId="503217923" sldId="2145706311"/>
            <ac:picMk id="11" creationId="{590C5DBE-03AC-ABCD-3B9C-C18B83A92E60}"/>
          </ac:picMkLst>
        </pc:picChg>
      </pc:sldChg>
      <pc:sldChg chg="addSp delSp modSp add del mod">
        <pc:chgData name="Henrik Olsson" userId="1d1ad98a-fb50-4ec4-85c2-3b3f0222b6db" providerId="ADAL" clId="{4D91E032-F981-41B7-B71B-E86D83C5C2A7}" dt="2024-05-02T07:35:43.897" v="531" actId="2696"/>
        <pc:sldMkLst>
          <pc:docMk/>
          <pc:sldMk cId="1085351029" sldId="2145706342"/>
        </pc:sldMkLst>
        <pc:picChg chg="del">
          <ac:chgData name="Henrik Olsson" userId="1d1ad98a-fb50-4ec4-85c2-3b3f0222b6db" providerId="ADAL" clId="{4D91E032-F981-41B7-B71B-E86D83C5C2A7}" dt="2024-05-02T07:35:33.903" v="528" actId="478"/>
          <ac:picMkLst>
            <pc:docMk/>
            <pc:sldMk cId="1085351029" sldId="2145706342"/>
            <ac:picMk id="5" creationId="{46D526C8-F6A8-FD5D-5C2B-A3E0D8619283}"/>
          </ac:picMkLst>
        </pc:picChg>
        <pc:picChg chg="add mod">
          <ac:chgData name="Henrik Olsson" userId="1d1ad98a-fb50-4ec4-85c2-3b3f0222b6db" providerId="ADAL" clId="{4D91E032-F981-41B7-B71B-E86D83C5C2A7}" dt="2024-05-02T07:35:38.430" v="530" actId="1076"/>
          <ac:picMkLst>
            <pc:docMk/>
            <pc:sldMk cId="1085351029" sldId="2145706342"/>
            <ac:picMk id="6" creationId="{FD66435C-1381-744F-FD61-AE900832E093}"/>
          </ac:picMkLst>
        </pc:picChg>
      </pc:sldChg>
      <pc:sldChg chg="add">
        <pc:chgData name="Henrik Olsson" userId="1d1ad98a-fb50-4ec4-85c2-3b3f0222b6db" providerId="ADAL" clId="{4D91E032-F981-41B7-B71B-E86D83C5C2A7}" dt="2024-05-02T07:35:50.262" v="532"/>
        <pc:sldMkLst>
          <pc:docMk/>
          <pc:sldMk cId="1288608293" sldId="2145706342"/>
        </pc:sldMkLst>
      </pc:sldChg>
      <pc:sldChg chg="add">
        <pc:chgData name="Henrik Olsson" userId="1d1ad98a-fb50-4ec4-85c2-3b3f0222b6db" providerId="ADAL" clId="{4D91E032-F981-41B7-B71B-E86D83C5C2A7}" dt="2024-04-08T12:03:35.956" v="493"/>
        <pc:sldMkLst>
          <pc:docMk/>
          <pc:sldMk cId="717369359" sldId="2145706343"/>
        </pc:sldMkLst>
      </pc:sldChg>
      <pc:sldChg chg="add del">
        <pc:chgData name="Henrik Olsson" userId="1d1ad98a-fb50-4ec4-85c2-3b3f0222b6db" providerId="ADAL" clId="{4D91E032-F981-41B7-B71B-E86D83C5C2A7}" dt="2024-04-08T12:03:33.101" v="492" actId="2696"/>
        <pc:sldMkLst>
          <pc:docMk/>
          <pc:sldMk cId="3975133429" sldId="2145706343"/>
        </pc:sldMkLst>
      </pc:sldChg>
      <pc:sldChg chg="addSp delSp modSp new mod">
        <pc:chgData name="Henrik Olsson" userId="1d1ad98a-fb50-4ec4-85c2-3b3f0222b6db" providerId="ADAL" clId="{4D91E032-F981-41B7-B71B-E86D83C5C2A7}" dt="2024-05-03T07:51:46.839" v="557" actId="1076"/>
        <pc:sldMkLst>
          <pc:docMk/>
          <pc:sldMk cId="3341062636" sldId="2145706344"/>
        </pc:sldMkLst>
        <pc:picChg chg="add mod">
          <ac:chgData name="Henrik Olsson" userId="1d1ad98a-fb50-4ec4-85c2-3b3f0222b6db" providerId="ADAL" clId="{4D91E032-F981-41B7-B71B-E86D83C5C2A7}" dt="2024-05-03T07:51:40.358" v="555" actId="1076"/>
          <ac:picMkLst>
            <pc:docMk/>
            <pc:sldMk cId="3341062636" sldId="2145706344"/>
            <ac:picMk id="3" creationId="{A5D41B78-2FFA-E0E2-883B-60CB1436353A}"/>
          </ac:picMkLst>
        </pc:picChg>
        <pc:picChg chg="add del mod">
          <ac:chgData name="Henrik Olsson" userId="1d1ad98a-fb50-4ec4-85c2-3b3f0222b6db" providerId="ADAL" clId="{4D91E032-F981-41B7-B71B-E86D83C5C2A7}" dt="2024-05-03T07:51:00.300" v="550" actId="478"/>
          <ac:picMkLst>
            <pc:docMk/>
            <pc:sldMk cId="3341062636" sldId="2145706344"/>
            <ac:picMk id="4" creationId="{BE6F0093-FDF5-F798-9F07-C674178599EC}"/>
          </ac:picMkLst>
        </pc:picChg>
        <pc:picChg chg="add mod">
          <ac:chgData name="Henrik Olsson" userId="1d1ad98a-fb50-4ec4-85c2-3b3f0222b6db" providerId="ADAL" clId="{4D91E032-F981-41B7-B71B-E86D83C5C2A7}" dt="2024-05-03T07:51:46.839" v="557" actId="1076"/>
          <ac:picMkLst>
            <pc:docMk/>
            <pc:sldMk cId="3341062636" sldId="2145706344"/>
            <ac:picMk id="6" creationId="{CE58AC93-CFF4-896A-DE19-85A76FEC10B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B652-BFE8-4A44-9232-8A38B19601C3}" type="datetimeFigureOut">
              <a:rPr lang="sv-SE" smtClean="0"/>
              <a:t>2024-05-03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E09F5-56A9-4F77-807F-CEBB738286A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96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Paradgatan Avenyn, där värderingar manifesteras, sportsliga framgångar firas och Göteborgarna möts. 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97E61-52D7-4706-8029-78966F93ADDB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7911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Staden ville ha mer samordnad och strukturerad samverkan. </a:t>
            </a:r>
          </a:p>
          <a:p>
            <a:r>
              <a:rPr lang="sv-SE" dirty="0"/>
              <a:t>Näringslivet ville komma närmare politiker och högre tjänstepersoner för att utveckla samsyn. </a:t>
            </a:r>
          </a:p>
          <a:p>
            <a:r>
              <a:rPr lang="sv-SE" dirty="0"/>
              <a:t>Representerar 1 000 olika verksamheter.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97E61-52D7-4706-8029-78966F93ADD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594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Vad är syftet? Vilken nivå?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97E61-52D7-4706-8029-78966F93ADDB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6851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Representation från nämnder och förvaltningar som speglar prioriterade samverkansbehov. Fokus på Stadsmiljö, socialförvaltningen och Göteborg &amp; Co.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Årsplan för att identifiera, bereda och budgetera samverkansbehov. Att gå från ord till handlingskraft. 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97E61-52D7-4706-8029-78966F93ADD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332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Syften med en attraktiv stadskärna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97E61-52D7-4706-8029-78966F93ADDB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638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Beskriva organisationen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97E61-52D7-4706-8029-78966F93ADD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0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/>
              <a:t>Alla projekt är positivt för framtiden men påverkar våra besökare. När de sker samtidigt kan de samordnas. </a:t>
            </a:r>
          </a:p>
          <a:p>
            <a:r>
              <a:rPr lang="sv-SE" dirty="0"/>
              <a:t>Utmaningar: Hårt belastade organisationer. Få in ytterligare projekt. Kräver samordning 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97E61-52D7-4706-8029-78966F93ADD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514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Samverkan för ökad hållbar attraktivitet är en framgångsfaktor nationellt och internationellt.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97E61-52D7-4706-8029-78966F93ADDB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7955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2024-05-03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9837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2024-05-03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4749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2024-05-03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2940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2024-05-03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7235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2024-05-03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1230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2024-05-03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8277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2024-05-03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8262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2024-05-03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8199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2024-05-03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9140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2024-05-03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9321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2024-05-03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2430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42D78-BA8B-4979-8971-00FE83963DC1}" type="datetimeFigureOut">
              <a:rPr lang="sv-SE" smtClean="0"/>
              <a:t>2024-05-03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4060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11" Type="http://schemas.openxmlformats.org/officeDocument/2006/relationships/image" Target="../media/image39.jpeg"/><Relationship Id="rId5" Type="http://schemas.openxmlformats.org/officeDocument/2006/relationships/image" Target="../media/image35.jpe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ual.es/RedURBS/BlogURBS/jane-jacobs-1916-2006-and-the-death-and-life-of-great-american-cities/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oteborg.se/wps/portal/start/goteborg-vaxer/sa-arbetar-staden-med-stadsutveckling/sa-utvecklas-parker-och-stadsmiljoer/goteborg-citysamverkan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henrik.olsson@goteborgcitysamverkan.se" TargetMode="External"/><Relationship Id="rId4" Type="http://schemas.openxmlformats.org/officeDocument/2006/relationships/hyperlink" Target="https://www.goteborgcitysamverkan.s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32094179-FDDB-4642-9F51-A3D0574D5DA9}"/>
              </a:ext>
            </a:extLst>
          </p:cNvPr>
          <p:cNvSpPr txBox="1">
            <a:spLocks/>
          </p:cNvSpPr>
          <p:nvPr/>
        </p:nvSpPr>
        <p:spPr>
          <a:xfrm>
            <a:off x="177248" y="0"/>
            <a:ext cx="11837504" cy="10083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100"/>
              </a:lnSpc>
              <a:spcBef>
                <a:spcPct val="0"/>
              </a:spcBef>
              <a:buNone/>
              <a:defRPr sz="4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sv-SE" sz="4000" dirty="0"/>
          </a:p>
          <a:p>
            <a:r>
              <a:rPr lang="sv-SE" sz="4000" dirty="0"/>
              <a:t> </a:t>
            </a:r>
          </a:p>
          <a:p>
            <a:pPr marL="914400" indent="-914400">
              <a:buFont typeface="Arial" panose="020B0604020202020204" pitchFamily="34" charset="0"/>
              <a:buChar char="•"/>
            </a:pPr>
            <a:endParaRPr lang="sv-SE" sz="4000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98FA972D-836D-4904-8DBB-26072D29F8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0"/>
          <a:stretch/>
        </p:blipFill>
        <p:spPr>
          <a:xfrm>
            <a:off x="25371" y="750587"/>
            <a:ext cx="12108902" cy="5824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040A17C5-FE01-4F87-8917-CB55E139FFFC}"/>
              </a:ext>
            </a:extLst>
          </p:cNvPr>
          <p:cNvSpPr txBox="1"/>
          <p:nvPr/>
        </p:nvSpPr>
        <p:spPr>
          <a:xfrm>
            <a:off x="4889603" y="750587"/>
            <a:ext cx="332766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2000" b="1" dirty="0">
                <a:latin typeface="Minion Pro" panose="02040503050306020203" pitchFamily="18" charset="0"/>
              </a:rPr>
              <a:t>Gemensam kraftsamling för en attraktiv stadskärna nu och i framtiden</a:t>
            </a:r>
          </a:p>
          <a:p>
            <a:endParaRPr lang="sv-SE" sz="2800" b="1" dirty="0">
              <a:solidFill>
                <a:srgbClr val="0070C0"/>
              </a:solidFill>
              <a:latin typeface="Minion Pro" panose="02040503050306020203" pitchFamily="18" charset="0"/>
            </a:endParaRPr>
          </a:p>
        </p:txBody>
      </p:sp>
      <p:pic>
        <p:nvPicPr>
          <p:cNvPr id="3" name="Bild 1">
            <a:extLst>
              <a:ext uri="{FF2B5EF4-FFF2-40B4-BE49-F238E27FC236}">
                <a16:creationId xmlns:a16="http://schemas.microsoft.com/office/drawing/2014/main" id="{C0CA1C43-7D0C-4EB9-B657-1724B937C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865" y="608620"/>
            <a:ext cx="2496665" cy="1315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5646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83209F-D715-F6ED-0D0D-30C7BDE8C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AD887D8-BCCB-45C1-14C0-F46653AD8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D66435C-1381-744F-FD61-AE900832E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51" y="0"/>
            <a:ext cx="11112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08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693EA7E6-D3F5-3F1E-E5D7-54F32A2B8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885" y="118543"/>
            <a:ext cx="12030075" cy="6105525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20333C78-5518-66D9-379A-C6C6576A3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702" y="914124"/>
            <a:ext cx="5279488" cy="1650659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1A079DBB-20D5-CE33-9282-F25D549CF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5960" y="6224068"/>
            <a:ext cx="1702028" cy="5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81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F24B7A9-6B8E-66B6-D4B8-04357667FD21}"/>
              </a:ext>
            </a:extLst>
          </p:cNvPr>
          <p:cNvSpPr txBox="1">
            <a:spLocks/>
          </p:cNvSpPr>
          <p:nvPr/>
        </p:nvSpPr>
        <p:spPr>
          <a:xfrm>
            <a:off x="123824" y="-216940"/>
            <a:ext cx="12068175" cy="6587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100"/>
              </a:lnSpc>
              <a:spcBef>
                <a:spcPct val="0"/>
              </a:spcBef>
              <a:buNone/>
              <a:defRPr sz="4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b="0" dirty="0">
                <a:solidFill>
                  <a:srgbClr val="0070C0"/>
                </a:solidFill>
                <a:latin typeface="Calibri" panose="020F0502020204030204"/>
              </a:rPr>
              <a:t>Centrumdelar i samverkan bildar en palett av upplevelser &amp; utbud till en samordnad helhet   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08BB751-7673-91E1-CBA4-B5B4EFD64E03}"/>
              </a:ext>
            </a:extLst>
          </p:cNvPr>
          <p:cNvSpPr/>
          <p:nvPr/>
        </p:nvSpPr>
        <p:spPr>
          <a:xfrm>
            <a:off x="-10392" y="6057650"/>
            <a:ext cx="12212783" cy="800350"/>
          </a:xfrm>
          <a:prstGeom prst="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06F1BCA-E1FD-075E-B90E-80DD52369B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1126" y="6256528"/>
            <a:ext cx="1804732" cy="442785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72E53AF2-5FEF-3C6D-5606-1CA19D23D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601" y="1625842"/>
            <a:ext cx="4971564" cy="3306903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349A5E6C-8438-4191-7912-75F4DFCD5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363" y="1839745"/>
            <a:ext cx="1566814" cy="107878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A7862B2C-9A64-792C-6F8C-B52539A143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6400" y="619358"/>
            <a:ext cx="1566814" cy="106319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267741FD-0338-3FCF-B718-CB3F7EC3A7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281"/>
          <a:stretch/>
        </p:blipFill>
        <p:spPr>
          <a:xfrm>
            <a:off x="7146206" y="2498187"/>
            <a:ext cx="1573288" cy="1311056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EFE938D6-6D04-A854-F0B0-9B7C700704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3499" y="1191797"/>
            <a:ext cx="1573606" cy="1042826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CCEF5786-DFCC-1CA0-9C2C-73A777AAC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764" y="3153715"/>
            <a:ext cx="1566815" cy="1284491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27B8D6DA-150B-CDFC-9D5C-ED1B8792E5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3542" y="4957371"/>
            <a:ext cx="1600406" cy="1100279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84DC6385-9526-0BAD-F936-A85936EEB0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3363" y="4559918"/>
            <a:ext cx="1600406" cy="1157804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086D537D-7271-9F7A-2D6C-A028563AF48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2403" y="4457988"/>
            <a:ext cx="2330766" cy="1311056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C301A7D5-B9E0-0207-A0E2-C4EBB8DBAC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45995" y="730409"/>
            <a:ext cx="1776289" cy="138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9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F24B7A9-6B8E-66B6-D4B8-04357667FD21}"/>
              </a:ext>
            </a:extLst>
          </p:cNvPr>
          <p:cNvSpPr txBox="1">
            <a:spLocks/>
          </p:cNvSpPr>
          <p:nvPr/>
        </p:nvSpPr>
        <p:spPr>
          <a:xfrm>
            <a:off x="375262" y="-76927"/>
            <a:ext cx="12506325" cy="7073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100"/>
              </a:lnSpc>
              <a:spcBef>
                <a:spcPct val="0"/>
              </a:spcBef>
              <a:buNone/>
              <a:defRPr sz="4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sv-SE" sz="2800" b="0" dirty="0">
                <a:solidFill>
                  <a:srgbClr val="0070C0"/>
                </a:solidFill>
                <a:latin typeface="Calibri" panose="020F0502020204030204"/>
              </a:rPr>
              <a:t>Många stora investeringar i City i </a:t>
            </a:r>
            <a:r>
              <a:rPr lang="sv-SE" sz="2800" b="0" dirty="0">
                <a:solidFill>
                  <a:srgbClr val="0070C0"/>
                </a:solidFill>
              </a:rPr>
              <a:t>offentlig och privat sektor</a:t>
            </a:r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08BB751-7673-91E1-CBA4-B5B4EFD64E03}"/>
              </a:ext>
            </a:extLst>
          </p:cNvPr>
          <p:cNvSpPr/>
          <p:nvPr/>
        </p:nvSpPr>
        <p:spPr>
          <a:xfrm>
            <a:off x="-71870" y="6011369"/>
            <a:ext cx="12212783" cy="800350"/>
          </a:xfrm>
          <a:prstGeom prst="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06F1BCA-E1FD-075E-B90E-80DD52369B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1126" y="6256528"/>
            <a:ext cx="1804732" cy="44278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C3E5084C-16F2-BBFA-79A7-68D13C603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9748" y="811444"/>
            <a:ext cx="2944091" cy="174823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9" name="Bild 2" descr="Första bilderna: Här är ”World of Volvo” - Bytbil.com 🚗">
            <a:extLst>
              <a:ext uri="{FF2B5EF4-FFF2-40B4-BE49-F238E27FC236}">
                <a16:creationId xmlns:a16="http://schemas.microsoft.com/office/drawing/2014/main" id="{A7B82707-972A-E708-AF88-9D7E616BE1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3" b="-3581"/>
          <a:stretch/>
        </p:blipFill>
        <p:spPr bwMode="auto">
          <a:xfrm>
            <a:off x="6011017" y="792883"/>
            <a:ext cx="2944091" cy="182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592F2086-4994-43CA-75A3-61E94C4FAA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7706" y="4407271"/>
            <a:ext cx="3037612" cy="1708657"/>
          </a:xfrm>
          <a:prstGeom prst="rect">
            <a:avLst/>
          </a:prstGeom>
        </p:spPr>
      </p:pic>
      <p:pic>
        <p:nvPicPr>
          <p:cNvPr id="11" name="Platshållare för bild 6" descr="En bild som visar himmel, utomhus, byggnad, stad&#10;&#10;Automatiskt genererad beskrivning">
            <a:extLst>
              <a:ext uri="{FF2B5EF4-FFF2-40B4-BE49-F238E27FC236}">
                <a16:creationId xmlns:a16="http://schemas.microsoft.com/office/drawing/2014/main" id="{26594C60-E25E-81CF-E117-140EEEED98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87" y="4492620"/>
            <a:ext cx="2829084" cy="1604693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3A77397E-4EA0-157A-6774-9ABAD33BB4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29" y="741610"/>
            <a:ext cx="2847076" cy="1703338"/>
          </a:xfrm>
          <a:prstGeom prst="rect">
            <a:avLst/>
          </a:prstGeom>
        </p:spPr>
      </p:pic>
      <p:pic>
        <p:nvPicPr>
          <p:cNvPr id="17" name="Bildobjekt 16" descr="En bild som visar marknadsplats&#10;&#10;Automatiskt genererad beskrivning">
            <a:extLst>
              <a:ext uri="{FF2B5EF4-FFF2-40B4-BE49-F238E27FC236}">
                <a16:creationId xmlns:a16="http://schemas.microsoft.com/office/drawing/2014/main" id="{20F24074-19D2-19D3-44CB-C40BE079CF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7422" y="792883"/>
            <a:ext cx="2505299" cy="1703338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28ED35F6-66B3-BDF8-47A2-287B43E5D71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706" y="2697036"/>
            <a:ext cx="2976133" cy="1647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F3DE24D7-30EC-44F6-E7EC-7BCF2E620F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559676"/>
            <a:ext cx="2880171" cy="1824964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6091CAB7-3B79-E949-7434-32511DC2B3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1387" y="2619588"/>
            <a:ext cx="2451333" cy="1765580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F209B039-6AA7-9712-432C-3618C3C95C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33249" y="2697036"/>
            <a:ext cx="2955112" cy="1633483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4A0194C5-D143-5C47-42FE-8D4C894ECE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95999" y="4431826"/>
            <a:ext cx="2892362" cy="1726279"/>
          </a:xfrm>
          <a:prstGeom prst="rect">
            <a:avLst/>
          </a:prstGeom>
        </p:spPr>
      </p:pic>
      <p:pic>
        <p:nvPicPr>
          <p:cNvPr id="29" name="Bildobjekt 28">
            <a:extLst>
              <a:ext uri="{FF2B5EF4-FFF2-40B4-BE49-F238E27FC236}">
                <a16:creationId xmlns:a16="http://schemas.microsoft.com/office/drawing/2014/main" id="{656F76C3-D6C8-F51E-11B2-19DD652ECE5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04590" y="4492620"/>
            <a:ext cx="2528130" cy="172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C0ABFB21-84E4-48E1-96B9-02F646DD7868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1703050" cy="65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ts val="5100"/>
              </a:lnSpc>
              <a:spcBef>
                <a:spcPct val="0"/>
              </a:spcBef>
              <a:buNone/>
              <a:defRPr sz="4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sv-SE" altLang="sv-SE" sz="2400" dirty="0"/>
              <a:t>Framgångsfaktorer	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3907F7C-F9EA-4470-8496-C619EF8CE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368" y="202105"/>
            <a:ext cx="2017282" cy="432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Bildresultat för jane jacobs">
            <a:hlinkClick r:id="rId3"/>
            <a:extLst>
              <a:ext uri="{FF2B5EF4-FFF2-40B4-BE49-F238E27FC236}">
                <a16:creationId xmlns:a16="http://schemas.microsoft.com/office/drawing/2014/main" id="{98003EF1-DA13-4207-A8E4-7A422C3C2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368" y="4650974"/>
            <a:ext cx="1915682" cy="136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4D9B4FC9-15BB-126D-220A-7F521D82E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787" y="651449"/>
            <a:ext cx="6753667" cy="6133539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D89CD3A0-2E02-06CD-131F-2B70A3390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68" y="5867400"/>
            <a:ext cx="2371725" cy="99060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78640366-3A12-957B-FEF6-FE21D2EC49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2218" y="5905983"/>
            <a:ext cx="1795462" cy="749912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26CCBE63-8CF8-22CF-3A68-852BA45203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1022" y="6215007"/>
            <a:ext cx="1702028" cy="5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38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F9B392-1D27-57F1-4BE7-2BD3B2F32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655" y="1"/>
            <a:ext cx="12034981" cy="502377"/>
          </a:xfrm>
        </p:spPr>
        <p:txBody>
          <a:bodyPr>
            <a:normAutofit fontScale="90000"/>
          </a:bodyPr>
          <a:lstStyle/>
          <a:p>
            <a:r>
              <a:rPr lang="sv-SE" sz="4000" b="1" dirty="0"/>
              <a:t>Organisering av platssamverkan 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D9C0303-DBEB-3EB2-9584-AD7334DA2B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16" y="3682395"/>
            <a:ext cx="2319253" cy="2412297"/>
          </a:xfrm>
        </p:spPr>
        <p:txBody>
          <a:bodyPr>
            <a:normAutofit fontScale="62500" lnSpcReduction="20000"/>
          </a:bodyPr>
          <a:lstStyle/>
          <a:p>
            <a:r>
              <a:rPr lang="sv-SE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Aktörer som bör ingå i en samverkansstruktur är de aktörer som har rådighet i och/eller berörs av den aktuella platsens attraktionskraft och utvecklingspotential. Exempelvis handel, fastighetsägare, kommunala förvaltningar, Polisen, civilsamhälle, och föreningsliv. Val av struktur ger utifrån platsens och aktörernas unika förutsättningar. </a:t>
            </a:r>
            <a:endParaRPr lang="sv-SE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1584D0E-3D5C-56D0-F829-483EBE696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709" y="605264"/>
            <a:ext cx="6548581" cy="625273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C2020D48-3513-864E-1CEA-EF666BBED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181" y="6062224"/>
            <a:ext cx="1754331" cy="502377"/>
          </a:xfrm>
          <a:prstGeom prst="rect">
            <a:avLst/>
          </a:prstGeom>
        </p:spPr>
      </p:pic>
      <p:sp>
        <p:nvSpPr>
          <p:cNvPr id="8" name="Underrubrik 2">
            <a:extLst>
              <a:ext uri="{FF2B5EF4-FFF2-40B4-BE49-F238E27FC236}">
                <a16:creationId xmlns:a16="http://schemas.microsoft.com/office/drawing/2014/main" id="{770F51A0-3D33-74AE-9278-B4607730A63D}"/>
              </a:ext>
            </a:extLst>
          </p:cNvPr>
          <p:cNvSpPr txBox="1">
            <a:spLocks/>
          </p:cNvSpPr>
          <p:nvPr/>
        </p:nvSpPr>
        <p:spPr>
          <a:xfrm>
            <a:off x="141316" y="1773237"/>
            <a:ext cx="2429165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500" i="1" dirty="0">
                <a:latin typeface="Calibri" panose="020F0502020204030204" pitchFamily="34" charset="0"/>
                <a:ea typeface="Calibri" panose="020F0502020204030204" pitchFamily="34" charset="0"/>
              </a:rPr>
              <a:t>Boverkets definition: </a:t>
            </a:r>
          </a:p>
          <a:p>
            <a:r>
              <a:rPr lang="sv-SE" sz="1500" b="1" i="1" dirty="0">
                <a:latin typeface="Calibri" panose="020F0502020204030204" pitchFamily="34" charset="0"/>
                <a:ea typeface="Calibri" panose="020F0502020204030204" pitchFamily="34" charset="0"/>
              </a:rPr>
              <a:t>Platssamverkan är en metod att uppnå samordning av aktörers resurser för att gemensamt göra förändringar, åtgärder och tillhandahålla service inom ett geografiskt avgränsat område. </a:t>
            </a:r>
            <a:endParaRPr lang="sv-SE" sz="15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F80E7C0-15D3-C72C-5262-7149837FD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2346" y="1626783"/>
            <a:ext cx="1378166" cy="360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82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E10A061-C95E-43AC-A2D0-9F8BBA067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536" y="5152617"/>
            <a:ext cx="2456404" cy="163221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18086154-0197-4061-A98C-B6B5BE145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8" y="1461012"/>
            <a:ext cx="3298703" cy="1212244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365F345F-5009-4FEE-B967-207261720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2487" y="2855421"/>
            <a:ext cx="2374656" cy="1107084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DB63887E-64DE-4461-BB6F-0DBCD0C0A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149" y="5390266"/>
            <a:ext cx="2359870" cy="1578306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4A81536E-7F19-4666-8E37-519866DEA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5813" y="1160127"/>
            <a:ext cx="3724275" cy="1609725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6794E7BF-2C5C-4974-B986-C7F7548CEA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5059" y="34647"/>
            <a:ext cx="2886075" cy="1362075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7F5D9D41-410D-479E-BC2B-5CB0303A04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2051" y="254753"/>
            <a:ext cx="1981641" cy="1020953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EEB8BB91-6D06-468A-98C8-F6D3A64DBA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8592" y="219224"/>
            <a:ext cx="2374159" cy="1161459"/>
          </a:xfrm>
          <a:prstGeom prst="rect">
            <a:avLst/>
          </a:prstGeom>
        </p:spPr>
      </p:pic>
      <p:pic>
        <p:nvPicPr>
          <p:cNvPr id="24" name="Bildobjekt 23">
            <a:extLst>
              <a:ext uri="{FF2B5EF4-FFF2-40B4-BE49-F238E27FC236}">
                <a16:creationId xmlns:a16="http://schemas.microsoft.com/office/drawing/2014/main" id="{86202AC7-3A50-437B-9239-C2811F0EF2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5552" y="4255057"/>
            <a:ext cx="1417987" cy="1285876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82F5E6B2-CDB0-44A3-A2C7-BE4B94E187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4240" y="4149578"/>
            <a:ext cx="3484838" cy="893548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0F7CCFB3-EF83-41AA-892C-3C73AC5411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92940" y="5659934"/>
            <a:ext cx="2220307" cy="103897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6AC8F53E-02F5-99F3-9397-E615A79D59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75" y="-181669"/>
            <a:ext cx="1384005" cy="1963246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FA9FDF26-9DFD-636D-DEFA-AF892BDB2C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1134" y="191300"/>
            <a:ext cx="2324100" cy="92392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9CCFEF89-AD6C-E6C8-ADBF-F5A59B4C3A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50728" y="4044127"/>
            <a:ext cx="1628775" cy="123825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86EFACB9-DEF5-D163-32D9-90029DCCD3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815" y="4279319"/>
            <a:ext cx="2662081" cy="1110947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0D98150F-8EF1-B078-F9A5-35ECB9CEB3E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10494" y="3990136"/>
            <a:ext cx="1701691" cy="1378862"/>
          </a:xfrm>
          <a:prstGeom prst="rect">
            <a:avLst/>
          </a:prstGeom>
        </p:spPr>
      </p:pic>
      <p:pic>
        <p:nvPicPr>
          <p:cNvPr id="2" name="Bild 1">
            <a:extLst>
              <a:ext uri="{FF2B5EF4-FFF2-40B4-BE49-F238E27FC236}">
                <a16:creationId xmlns:a16="http://schemas.microsoft.com/office/drawing/2014/main" id="{96EF4D54-3243-7D98-C0D9-D92A58763E2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692" y="1529917"/>
            <a:ext cx="2602215" cy="1371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C6CCD1B8-C45B-CD76-277E-CF10EBF04A7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76019" y="5521168"/>
            <a:ext cx="2160517" cy="1287214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1B0A461B-C1C5-E229-6BCB-B91900C86C4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99985" y="1551191"/>
            <a:ext cx="1158710" cy="1349837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785FA1FE-7A99-F0FB-1091-D9E52E57D47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911797" y="3149044"/>
            <a:ext cx="2651895" cy="826935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9BD0DAE0-D3A1-FAC5-FE57-290E4A161CB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59833" y="2843095"/>
            <a:ext cx="1846967" cy="1174041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63E3BC5A-5C19-6125-262F-E3EED016923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063646" y="3003985"/>
            <a:ext cx="1924050" cy="1000125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A0ECC558-C6BB-FDCF-4568-7818B1335E7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2180" y="2758252"/>
            <a:ext cx="1314450" cy="1285875"/>
          </a:xfrm>
          <a:prstGeom prst="rect">
            <a:avLst/>
          </a:prstGeom>
        </p:spPr>
      </p:pic>
      <p:pic>
        <p:nvPicPr>
          <p:cNvPr id="29" name="Bildobjekt 28">
            <a:extLst>
              <a:ext uri="{FF2B5EF4-FFF2-40B4-BE49-F238E27FC236}">
                <a16:creationId xmlns:a16="http://schemas.microsoft.com/office/drawing/2014/main" id="{FB472F52-92AE-7C38-2BA9-CD2E4B51C6E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97146" y="5622423"/>
            <a:ext cx="238125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85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CA8DFDDD-0693-195E-DF75-E5E9B3E86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469" y="768904"/>
            <a:ext cx="4765928" cy="3350076"/>
          </a:xfrm>
          <a:prstGeom prst="rect">
            <a:avLst/>
          </a:prstGeom>
        </p:spPr>
      </p:pic>
      <p:sp>
        <p:nvSpPr>
          <p:cNvPr id="14" name="Rubrik 1">
            <a:extLst>
              <a:ext uri="{FF2B5EF4-FFF2-40B4-BE49-F238E27FC236}">
                <a16:creationId xmlns:a16="http://schemas.microsoft.com/office/drawing/2014/main" id="{E8FAB64C-8374-6567-5C35-81C6595B0398}"/>
              </a:ext>
            </a:extLst>
          </p:cNvPr>
          <p:cNvSpPr txBox="1">
            <a:spLocks/>
          </p:cNvSpPr>
          <p:nvPr/>
        </p:nvSpPr>
        <p:spPr>
          <a:xfrm>
            <a:off x="485709" y="163868"/>
            <a:ext cx="12034981" cy="502377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 dirty="0"/>
              <a:t>Cirka 70 olika platssamverkansstrukturer i Göteborg  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35D0F7DA-8101-A29B-3D90-9F8CEBFBF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469" y="4118980"/>
            <a:ext cx="4938178" cy="273902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F8DE3237-88CC-905B-D5F5-33C070427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603" y="768904"/>
            <a:ext cx="4758772" cy="360477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A9BAA89-1298-8CDD-8EA9-534032EEB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358" y="4476333"/>
            <a:ext cx="4865152" cy="205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59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F0866E8F-DFC8-4CFE-90E7-AECC215A95CB}"/>
              </a:ext>
            </a:extLst>
          </p:cNvPr>
          <p:cNvSpPr txBox="1"/>
          <p:nvPr/>
        </p:nvSpPr>
        <p:spPr>
          <a:xfrm>
            <a:off x="392235" y="213840"/>
            <a:ext cx="6040095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3600" b="1" dirty="0">
                <a:solidFill>
                  <a:srgbClr val="002060"/>
                </a:solidFill>
                <a:latin typeface="Minion Pro" panose="02040503050306020203" pitchFamily="18" charset="0"/>
              </a:rPr>
              <a:t>Tydlighet och kravställande</a:t>
            </a:r>
          </a:p>
          <a:p>
            <a:r>
              <a:rPr lang="sv-SE" sz="2800" b="1" dirty="0">
                <a:solidFill>
                  <a:srgbClr val="002060"/>
                </a:solidFill>
                <a:latin typeface="Minion Pro" panose="02040503050306020203" pitchFamily="18" charset="0"/>
              </a:rPr>
              <a:t>(exempel kommunen)</a:t>
            </a:r>
          </a:p>
          <a:p>
            <a:endParaRPr lang="sv-SE" sz="2800" b="1" dirty="0">
              <a:solidFill>
                <a:srgbClr val="002060"/>
              </a:solidFill>
              <a:latin typeface="Minion Pro" panose="02040503050306020203" pitchFamily="18" charset="0"/>
            </a:endParaRPr>
          </a:p>
          <a:p>
            <a:r>
              <a:rPr lang="sv-SE" sz="2800" b="1" dirty="0">
                <a:solidFill>
                  <a:srgbClr val="002060"/>
                </a:solidFill>
                <a:latin typeface="Minion Pro" panose="02040503050306020203" pitchFamily="18" charset="0"/>
              </a:rPr>
              <a:t>Detta kan kommunen bidra med: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rgbClr val="002060"/>
                </a:solidFill>
                <a:latin typeface="Minion Pro" panose="02040503050306020203" pitchFamily="18" charset="0"/>
              </a:rPr>
              <a:t>Nulägesanalys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rgbClr val="002060"/>
                </a:solidFill>
                <a:latin typeface="Minion Pro" panose="02040503050306020203" pitchFamily="18" charset="0"/>
              </a:rPr>
              <a:t>Kunskapsdelning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rgbClr val="002060"/>
                </a:solidFill>
                <a:latin typeface="Minion Pro" panose="02040503050306020203" pitchFamily="18" charset="0"/>
              </a:rPr>
              <a:t>Hitta rätt i kommunen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rgbClr val="002060"/>
                </a:solidFill>
                <a:latin typeface="Minion Pro" panose="02040503050306020203" pitchFamily="18" charset="0"/>
              </a:rPr>
              <a:t>Uppmärksamma behov av resurser från kommunen, m.fl.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sv-SE" sz="2800" b="1" dirty="0">
              <a:solidFill>
                <a:srgbClr val="002060"/>
              </a:solidFill>
              <a:latin typeface="Minion Pro" panose="02040503050306020203" pitchFamily="18" charset="0"/>
            </a:endParaRPr>
          </a:p>
          <a:p>
            <a:r>
              <a:rPr lang="sv-SE" sz="2800" b="1" dirty="0">
                <a:solidFill>
                  <a:srgbClr val="002060"/>
                </a:solidFill>
                <a:latin typeface="Minion Pro" panose="02040503050306020203" pitchFamily="18" charset="0"/>
              </a:rPr>
              <a:t>Fråga till samverkansaktörer: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rgbClr val="002060"/>
                </a:solidFill>
                <a:latin typeface="Minion Pro" panose="02040503050306020203" pitchFamily="18" charset="0"/>
              </a:rPr>
              <a:t>Samsyn nuläge/behov?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rgbClr val="002060"/>
                </a:solidFill>
                <a:latin typeface="Minion Pro" panose="02040503050306020203" pitchFamily="18" charset="0"/>
              </a:rPr>
              <a:t>Ansvar och mandat?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rgbClr val="002060"/>
                </a:solidFill>
                <a:latin typeface="Minion Pro" panose="02040503050306020203" pitchFamily="18" charset="0"/>
              </a:rPr>
              <a:t>Resurser för förändring?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rgbClr val="002060"/>
                </a:solidFill>
                <a:latin typeface="Minion Pro" panose="02040503050306020203" pitchFamily="18" charset="0"/>
              </a:rPr>
              <a:t>Vem ska leda samverkan?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42B6285-F463-4F27-9E97-6469C1E64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331" y="0"/>
            <a:ext cx="5780690" cy="68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82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07C3F443-ACA8-0B94-DE25-95BD69458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4" y="1288763"/>
            <a:ext cx="3438635" cy="52713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1382C859-D655-15D8-650C-C1C0DE75C09D}"/>
              </a:ext>
            </a:extLst>
          </p:cNvPr>
          <p:cNvSpPr txBox="1">
            <a:spLocks/>
          </p:cNvSpPr>
          <p:nvPr/>
        </p:nvSpPr>
        <p:spPr>
          <a:xfrm>
            <a:off x="123824" y="188536"/>
            <a:ext cx="12068175" cy="8672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100"/>
              </a:lnSpc>
              <a:spcBef>
                <a:spcPct val="0"/>
              </a:spcBef>
              <a:buNone/>
              <a:defRPr sz="4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200" dirty="0">
                <a:solidFill>
                  <a:srgbClr val="0070C0"/>
                </a:solidFill>
                <a:latin typeface="Calibri" panose="020F0502020204030204"/>
              </a:rPr>
              <a:t>Platssamverkan Göteborg Informations- och erfarenhetsutbyte   </a:t>
            </a:r>
            <a:r>
              <a:rPr kumimoji="0" lang="sv-SE" sz="32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A9C4957-17DF-AB50-96FA-2853F20FE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451" y="2418872"/>
            <a:ext cx="4807098" cy="34342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96B38622-2FD5-8ED8-F171-EA4109458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541" y="1288763"/>
            <a:ext cx="3558173" cy="490665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17369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A0B25D1-F44D-DA39-2B3C-FE1F9884686A}"/>
              </a:ext>
            </a:extLst>
          </p:cNvPr>
          <p:cNvSpPr/>
          <p:nvPr/>
        </p:nvSpPr>
        <p:spPr>
          <a:xfrm>
            <a:off x="-10392" y="6057650"/>
            <a:ext cx="12212783" cy="800350"/>
          </a:xfrm>
          <a:prstGeom prst="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8EAB2273-094F-8092-C0F3-7EF74EF697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1126" y="6256528"/>
            <a:ext cx="1804732" cy="442785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4C140C4F-AFBC-6F68-6D31-FE9B6F0EE7A9}"/>
              </a:ext>
            </a:extLst>
          </p:cNvPr>
          <p:cNvSpPr txBox="1"/>
          <p:nvPr/>
        </p:nvSpPr>
        <p:spPr>
          <a:xfrm>
            <a:off x="737937" y="320842"/>
            <a:ext cx="1076425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4000" dirty="0">
                <a:solidFill>
                  <a:srgbClr val="0070C0"/>
                </a:solidFill>
                <a:latin typeface="Calibri" panose="020F0502020204030204"/>
              </a:rPr>
              <a:t>Ökad komplexitet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4000" dirty="0">
                <a:solidFill>
                  <a:srgbClr val="0070C0"/>
                </a:solidFill>
                <a:latin typeface="Calibri" panose="020F0502020204030204"/>
              </a:rPr>
              <a:t>Ny organisation för platssamverkan City 2019</a:t>
            </a:r>
            <a:endParaRPr kumimoji="0" lang="sv-SE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nion Pro" panose="02040503050306020203" pitchFamily="18" charset="0"/>
              <a:ea typeface="+mn-ea"/>
              <a:cs typeface="+mn-cs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A9C0EB4-07D5-353B-DC4F-2BD008127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68" y="1721290"/>
            <a:ext cx="12226951" cy="433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2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718115B-DC76-492D-1502-448B98F104FF}"/>
              </a:ext>
            </a:extLst>
          </p:cNvPr>
          <p:cNvSpPr/>
          <p:nvPr/>
        </p:nvSpPr>
        <p:spPr>
          <a:xfrm>
            <a:off x="-10392" y="6057650"/>
            <a:ext cx="12212783" cy="800350"/>
          </a:xfrm>
          <a:prstGeom prst="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0743A8CD-0302-B24B-9A01-E4F234EB37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7652" y="6282961"/>
            <a:ext cx="1804732" cy="442785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501E6D5-283C-D388-9E9A-08B48ACC3A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7543" y="1074140"/>
            <a:ext cx="4843511" cy="272447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4F1F7EA0-2FE2-BD45-7577-DD63DD152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061" y="4066859"/>
            <a:ext cx="5286939" cy="2815321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579E7DCB-4EFE-2A3F-4F71-701E83916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0793" y="4695446"/>
            <a:ext cx="1555366" cy="597628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23D15530-2CBF-3970-577C-D5AA17272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72023"/>
            <a:ext cx="6683533" cy="3129591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9750E950-25A3-DA10-F9DC-CD23F1EE43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272359"/>
            <a:ext cx="6894669" cy="1666064"/>
          </a:xfrm>
          <a:prstGeom prst="rect">
            <a:avLst/>
          </a:prstGeom>
        </p:spPr>
      </p:pic>
      <p:sp>
        <p:nvSpPr>
          <p:cNvPr id="13" name="Rubrik 1">
            <a:extLst>
              <a:ext uri="{FF2B5EF4-FFF2-40B4-BE49-F238E27FC236}">
                <a16:creationId xmlns:a16="http://schemas.microsoft.com/office/drawing/2014/main" id="{CF8C1482-04A0-9DAE-FA77-6CF5943B98E4}"/>
              </a:ext>
            </a:extLst>
          </p:cNvPr>
          <p:cNvSpPr txBox="1">
            <a:spLocks/>
          </p:cNvSpPr>
          <p:nvPr/>
        </p:nvSpPr>
        <p:spPr>
          <a:xfrm>
            <a:off x="0" y="81579"/>
            <a:ext cx="12026685" cy="719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100"/>
              </a:lnSpc>
              <a:spcBef>
                <a:spcPct val="0"/>
              </a:spcBef>
              <a:buNone/>
              <a:defRPr sz="4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600" b="0" dirty="0">
                <a:solidFill>
                  <a:srgbClr val="0070C0"/>
                </a:solidFill>
                <a:latin typeface="Calibri" panose="020F0502020204030204"/>
              </a:rPr>
              <a:t>Resultat, analys, uppföljning och beslutstöd prioriteringar</a:t>
            </a:r>
            <a:r>
              <a:rPr lang="sv-SE" sz="3200" b="0" dirty="0">
                <a:solidFill>
                  <a:srgbClr val="0070C0"/>
                </a:solidFill>
                <a:latin typeface="Calibri" panose="020F0502020204030204"/>
              </a:rPr>
              <a:t>     </a:t>
            </a: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6621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F4FFE0EC-2266-CBD2-76DE-6C3F3CA08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834" y="1470581"/>
            <a:ext cx="4828317" cy="4828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B241D1CB-8AA7-2553-F262-928095F15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546" y="5791502"/>
            <a:ext cx="1949630" cy="10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17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3C64A6A-5E97-DB90-A007-9AFB4538E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866" y="1274762"/>
            <a:ext cx="6714267" cy="3122667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12F739D3-7254-262F-99BD-FC118ACBD4DC}"/>
              </a:ext>
            </a:extLst>
          </p:cNvPr>
          <p:cNvSpPr txBox="1"/>
          <p:nvPr/>
        </p:nvSpPr>
        <p:spPr>
          <a:xfrm>
            <a:off x="0" y="5787403"/>
            <a:ext cx="11960344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dirty="0">
                <a:hlinkClick r:id="rId3"/>
              </a:rPr>
              <a:t>Göteborg Citysamverkan - Göteborgs Stad (goteborg.se)</a:t>
            </a:r>
            <a:endParaRPr lang="sv-SE" dirty="0"/>
          </a:p>
          <a:p>
            <a:pPr algn="ctr"/>
            <a:r>
              <a:rPr lang="sv-SE" dirty="0" err="1">
                <a:hlinkClick r:id="rId4"/>
              </a:rPr>
              <a:t>Goteborgcitysamverkan</a:t>
            </a:r>
            <a:endParaRPr lang="sv-SE" b="1" dirty="0">
              <a:solidFill>
                <a:srgbClr val="002060"/>
              </a:solidFill>
              <a:latin typeface="Minion Pro" panose="02040503050306020203" pitchFamily="18" charset="0"/>
            </a:endParaRPr>
          </a:p>
          <a:p>
            <a:pPr algn="ctr"/>
            <a:r>
              <a:rPr lang="sv-SE" dirty="0">
                <a:solidFill>
                  <a:srgbClr val="002060"/>
                </a:solidFill>
                <a:latin typeface="Minion Pro" panose="02040503050306020203" pitchFamily="18" charset="0"/>
                <a:hlinkClick r:id="rId5"/>
              </a:rPr>
              <a:t>henrik.olsson@goteborgcitysamverkan.se</a:t>
            </a:r>
            <a:endParaRPr lang="sv-SE" dirty="0">
              <a:solidFill>
                <a:srgbClr val="002060"/>
              </a:solidFill>
              <a:latin typeface="Minion Pro" panose="02040503050306020203" pitchFamily="18" charset="0"/>
            </a:endParaRPr>
          </a:p>
          <a:p>
            <a:pPr algn="ctr"/>
            <a:r>
              <a:rPr lang="sv-SE" sz="2400" b="1" dirty="0">
                <a:solidFill>
                  <a:srgbClr val="002060"/>
                </a:solidFill>
                <a:latin typeface="Minion Pro" panose="02040503050306020203" pitchFamily="18" charset="0"/>
              </a:rPr>
              <a:t> </a:t>
            </a:r>
          </a:p>
          <a:p>
            <a:endParaRPr lang="sv-SE" sz="2800" b="1" dirty="0">
              <a:solidFill>
                <a:srgbClr val="0070C0"/>
              </a:solidFill>
              <a:latin typeface="Minion Pro" panose="02040503050306020203" pitchFamily="18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BD92991F-0CF9-8C4C-B150-F76BD5F52879}"/>
              </a:ext>
            </a:extLst>
          </p:cNvPr>
          <p:cNvSpPr txBox="1"/>
          <p:nvPr/>
        </p:nvSpPr>
        <p:spPr>
          <a:xfrm>
            <a:off x="0" y="4397429"/>
            <a:ext cx="119603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2000" dirty="0">
                <a:latin typeface="Minion Pro" panose="02040503050306020203" pitchFamily="18" charset="0"/>
              </a:rPr>
              <a:t>Gemensam kraftsamling för en attraktiv stadskärna nu och i framtiden</a:t>
            </a:r>
          </a:p>
          <a:p>
            <a:endParaRPr lang="sv-SE" sz="2800" b="1" dirty="0">
              <a:solidFill>
                <a:srgbClr val="0070C0"/>
              </a:solidFill>
              <a:latin typeface="Minion Pro" panose="020405030503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109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3FF2DB6C-5BBE-4EE3-95F4-0A8D3A368F4F}"/>
              </a:ext>
            </a:extLst>
          </p:cNvPr>
          <p:cNvSpPr txBox="1"/>
          <p:nvPr/>
        </p:nvSpPr>
        <p:spPr>
          <a:xfrm>
            <a:off x="125959" y="296016"/>
            <a:ext cx="7247430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4000" b="1" i="0" dirty="0">
                <a:effectLst/>
                <a:latin typeface="Open Sans" panose="020B0606030504020204" pitchFamily="34" charset="0"/>
              </a:rPr>
              <a:t>Syften med samverkan </a:t>
            </a:r>
          </a:p>
          <a:p>
            <a:pPr algn="l"/>
            <a:endParaRPr lang="sv-SE" sz="2000" b="1" dirty="0">
              <a:latin typeface="Open Sans" panose="020B0606030504020204" pitchFamily="34" charset="0"/>
            </a:endParaRPr>
          </a:p>
          <a:p>
            <a:pPr algn="l"/>
            <a:r>
              <a:rPr lang="sv-SE" sz="2000" dirty="0">
                <a:latin typeface="Open Sans" panose="020B0606030504020204" pitchFamily="34" charset="0"/>
              </a:rPr>
              <a:t>S</a:t>
            </a:r>
            <a:r>
              <a:rPr lang="sv-SE" sz="2000" i="0" dirty="0">
                <a:effectLst/>
                <a:latin typeface="Open Sans" panose="020B0606030504020204" pitchFamily="34" charset="0"/>
              </a:rPr>
              <a:t>kapa förståelse för varandras förutsättningar, enas om gemensamma färdvägar och skapa gemensamma lösningar genom att:</a:t>
            </a:r>
          </a:p>
          <a:p>
            <a:pPr algn="l"/>
            <a:endParaRPr lang="sv-SE" sz="2000" b="1" i="0" dirty="0">
              <a:effectLst/>
              <a:latin typeface="Open Sans" panose="020B0606030504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i="0" dirty="0">
                <a:effectLst/>
                <a:latin typeface="Open Sans" panose="020B0606030504020204" pitchFamily="34" charset="0"/>
              </a:rPr>
              <a:t>etablera och kommunicera gemensamma målbilder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i="0" dirty="0">
                <a:effectLst/>
                <a:latin typeface="Open Sans" panose="020B0606030504020204" pitchFamily="34" charset="0"/>
              </a:rPr>
              <a:t>formulera och konkretisera behov som behöver tillfredsställas.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i="0" dirty="0">
                <a:effectLst/>
                <a:latin typeface="Open Sans" panose="020B0606030504020204" pitchFamily="34" charset="0"/>
              </a:rPr>
              <a:t>tydliggöra och komma överens om ansvarsfördelning.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i="0" dirty="0">
                <a:effectLst/>
                <a:latin typeface="Open Sans" panose="020B0606030504020204" pitchFamily="34" charset="0"/>
              </a:rPr>
              <a:t>prioritera så att begränsade resurser ger mesta möjliga önskade effekter.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i="0" dirty="0">
                <a:effectLst/>
                <a:latin typeface="Open Sans" panose="020B0606030504020204" pitchFamily="34" charset="0"/>
              </a:rPr>
              <a:t>tillgodose så ingenting faller mellan stolarna.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i="0" dirty="0">
                <a:effectLst/>
                <a:latin typeface="Open Sans" panose="020B0606030504020204" pitchFamily="34" charset="0"/>
              </a:rPr>
              <a:t>effektivisera användningen av resurser genom samfinansiering.</a:t>
            </a:r>
          </a:p>
          <a:p>
            <a:pPr algn="l"/>
            <a:endParaRPr lang="sv-SE" dirty="0">
              <a:solidFill>
                <a:srgbClr val="333333"/>
              </a:solidFill>
              <a:latin typeface="Open Sans" panose="020B0606030504020204" pitchFamily="34" charset="0"/>
            </a:endParaRPr>
          </a:p>
          <a:p>
            <a:pPr algn="l"/>
            <a:endParaRPr lang="sv-SE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3283E63E-0D87-4731-94ED-130D3B3B2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306" y="3565843"/>
            <a:ext cx="4733693" cy="3292157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01B69312-6674-40CB-A232-0F4475BF4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266" y="-140152"/>
            <a:ext cx="4607734" cy="3510963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F8B789CB-33B3-87FC-56F2-62F3A12C4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127" y="6190068"/>
            <a:ext cx="1702028" cy="5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31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F08BB751-7673-91E1-CBA4-B5B4EFD64E03}"/>
              </a:ext>
            </a:extLst>
          </p:cNvPr>
          <p:cNvSpPr/>
          <p:nvPr/>
        </p:nvSpPr>
        <p:spPr>
          <a:xfrm>
            <a:off x="-10392" y="6057650"/>
            <a:ext cx="12212783" cy="800350"/>
          </a:xfrm>
          <a:prstGeom prst="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06F1BCA-E1FD-075E-B90E-80DD52369B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1126" y="6256528"/>
            <a:ext cx="1804732" cy="44278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7A785595-1155-F99B-654C-C10913EA9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392" y="333695"/>
            <a:ext cx="12192000" cy="636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0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5D41B78-2FFA-E0E2-883B-60CB14363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958" y="47927"/>
            <a:ext cx="7832039" cy="676214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CE58AC93-CFF4-896A-DE19-85A76FEC1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9034" y="5552388"/>
            <a:ext cx="1981617" cy="103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62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67FA157-3856-19FB-AD61-459EBA698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762"/>
            <a:ext cx="1213485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69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>
            <a:extLst>
              <a:ext uri="{FF2B5EF4-FFF2-40B4-BE49-F238E27FC236}">
                <a16:creationId xmlns:a16="http://schemas.microsoft.com/office/drawing/2014/main" id="{B8831F69-B158-4B75-3365-BA69DC294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8965" y="6583680"/>
            <a:ext cx="2767318" cy="256819"/>
          </a:xfrm>
        </p:spPr>
        <p:txBody>
          <a:bodyPr>
            <a:normAutofit fontScale="90000"/>
          </a:bodyPr>
          <a:lstStyle/>
          <a:p>
            <a:pPr algn="l"/>
            <a:r>
              <a:rPr lang="sv-SE" sz="1400" dirty="0"/>
              <a:t>Citysamverkans styrelse 2022-02-22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84A4B53-C29B-6F63-07B2-26F58868A3BC}"/>
              </a:ext>
            </a:extLst>
          </p:cNvPr>
          <p:cNvSpPr/>
          <p:nvPr/>
        </p:nvSpPr>
        <p:spPr>
          <a:xfrm>
            <a:off x="-20783" y="6072444"/>
            <a:ext cx="12212783" cy="800350"/>
          </a:xfrm>
          <a:prstGeom prst="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FDC53F2-F191-201C-A83C-227E67EDB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6346" y="6302094"/>
            <a:ext cx="1804732" cy="442785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469E51C0-90A2-B0BF-4834-176A740B6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499" y="113121"/>
            <a:ext cx="8006645" cy="3650088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2E9DD98-B95F-3112-86B0-6F5A605A7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098" y="3815195"/>
            <a:ext cx="7933445" cy="148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67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28EF10E-8E77-5572-5381-87FD987E7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358" y="332588"/>
            <a:ext cx="8214862" cy="1998582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0F2CE0C8-ABF8-8427-D027-AA266F41B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358" y="2619915"/>
            <a:ext cx="3429000" cy="10287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A54F8E19-6A1D-5980-6997-6CD6D7E20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358" y="5454830"/>
            <a:ext cx="5838825" cy="123825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EABF9D3F-F3C1-F4BF-FBB4-3D990AE98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8811" y="2619915"/>
            <a:ext cx="3886200" cy="89535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8D842618-B280-6885-F3D7-5519C62C78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1358" y="3937360"/>
            <a:ext cx="3771900" cy="1228725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4106DEC7-3286-DE48-3C75-B650D7B1F1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8811" y="3971679"/>
            <a:ext cx="2419350" cy="1076325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2698E96C-29EF-E690-FBBC-061727C964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6346" y="6302094"/>
            <a:ext cx="1804732" cy="44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91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9E66D4A-11BE-41CD-4240-5B4980E1D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091" y="0"/>
            <a:ext cx="9861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59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5081</TotalTime>
  <Words>442</Words>
  <Application>Microsoft Office PowerPoint</Application>
  <PresentationFormat>Bredbild</PresentationFormat>
  <Paragraphs>66</Paragraphs>
  <Slides>22</Slides>
  <Notes>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Minion Pro</vt:lpstr>
      <vt:lpstr>Open Sans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Citysamverkans styrelse 2022-02-22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Organisering av platssamverkan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Vasakronan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 för e</dc:title>
  <dc:creator>Pettersson.Post Kristina</dc:creator>
  <cp:lastModifiedBy>Henrik Olsson</cp:lastModifiedBy>
  <cp:revision>25</cp:revision>
  <dcterms:created xsi:type="dcterms:W3CDTF">2021-11-02T09:45:37Z</dcterms:created>
  <dcterms:modified xsi:type="dcterms:W3CDTF">2024-05-03T07:52:22Z</dcterms:modified>
</cp:coreProperties>
</file>